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1" r:id="rId14"/>
    <p:sldId id="272" r:id="rId15"/>
    <p:sldId id="273" r:id="rId16"/>
    <p:sldId id="275" r:id="rId17"/>
    <p:sldId id="274" r:id="rId18"/>
    <p:sldId id="270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77E3F-55D1-4846-A7F2-BE64E3541BE5}" v="173" dt="2020-01-16T03:11:24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傅中原 商研院" userId="35e4ef95-ca1d-43ec-a595-266823afcf17" providerId="ADAL" clId="{02977E3F-55D1-4846-A7F2-BE64E3541BE5}"/>
    <pc:docChg chg="custSel addSld delSld modSld">
      <pc:chgData name="傅中原 商研院" userId="35e4ef95-ca1d-43ec-a595-266823afcf17" providerId="ADAL" clId="{02977E3F-55D1-4846-A7F2-BE64E3541BE5}" dt="2020-01-16T03:11:24.995" v="929"/>
      <pc:docMkLst>
        <pc:docMk/>
      </pc:docMkLst>
      <pc:sldChg chg="addSp delSp modSp">
        <pc:chgData name="傅中原 商研院" userId="35e4ef95-ca1d-43ec-a595-266823afcf17" providerId="ADAL" clId="{02977E3F-55D1-4846-A7F2-BE64E3541BE5}" dt="2020-01-16T03:10:21.441" v="846" actId="20577"/>
        <pc:sldMkLst>
          <pc:docMk/>
          <pc:sldMk cId="1451888933" sldId="257"/>
        </pc:sldMkLst>
        <pc:spChg chg="mod">
          <ac:chgData name="傅中原 商研院" userId="35e4ef95-ca1d-43ec-a595-266823afcf17" providerId="ADAL" clId="{02977E3F-55D1-4846-A7F2-BE64E3541BE5}" dt="2020-01-16T03:10:21.441" v="846" actId="20577"/>
          <ac:spMkLst>
            <pc:docMk/>
            <pc:sldMk cId="1451888933" sldId="257"/>
            <ac:spMk id="3" creationId="{C377F9D0-49E6-44C2-9FA9-13D1D1570859}"/>
          </ac:spMkLst>
        </pc:spChg>
        <pc:spChg chg="add mod">
          <ac:chgData name="傅中原 商研院" userId="35e4ef95-ca1d-43ec-a595-266823afcf17" providerId="ADAL" clId="{02977E3F-55D1-4846-A7F2-BE64E3541BE5}" dt="2020-01-14T09:08:34.127" v="182"/>
          <ac:spMkLst>
            <pc:docMk/>
            <pc:sldMk cId="1451888933" sldId="257"/>
            <ac:spMk id="4" creationId="{17AF2C4A-9305-4A08-B429-D153D2D23CB3}"/>
          </ac:spMkLst>
        </pc:spChg>
        <pc:spChg chg="add del mod">
          <ac:chgData name="傅中原 商研院" userId="35e4ef95-ca1d-43ec-a595-266823afcf17" providerId="ADAL" clId="{02977E3F-55D1-4846-A7F2-BE64E3541BE5}" dt="2020-01-16T03:09:04.405" v="810" actId="478"/>
          <ac:spMkLst>
            <pc:docMk/>
            <pc:sldMk cId="1451888933" sldId="257"/>
            <ac:spMk id="5" creationId="{73CAE133-D63D-4AE5-B225-1F494DD41602}"/>
          </ac:spMkLst>
        </pc:spChg>
        <pc:spChg chg="add">
          <ac:chgData name="傅中原 商研院" userId="35e4ef95-ca1d-43ec-a595-266823afcf17" providerId="ADAL" clId="{02977E3F-55D1-4846-A7F2-BE64E3541BE5}" dt="2020-01-16T03:09:05.686" v="811"/>
          <ac:spMkLst>
            <pc:docMk/>
            <pc:sldMk cId="1451888933" sldId="257"/>
            <ac:spMk id="6" creationId="{99F8D682-4B30-4555-838A-E453270EA54F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10:31.175" v="847"/>
        <pc:sldMkLst>
          <pc:docMk/>
          <pc:sldMk cId="2697705534" sldId="258"/>
        </pc:sldMkLst>
        <pc:spChg chg="del">
          <ac:chgData name="傅中原 商研院" userId="35e4ef95-ca1d-43ec-a595-266823afcf17" providerId="ADAL" clId="{02977E3F-55D1-4846-A7F2-BE64E3541BE5}" dt="2020-01-16T02:49:10.194" v="443" actId="478"/>
          <ac:spMkLst>
            <pc:docMk/>
            <pc:sldMk cId="2697705534" sldId="258"/>
            <ac:spMk id="3" creationId="{CDE07E16-7A9C-40A1-B2B1-16E31568C509}"/>
          </ac:spMkLst>
        </pc:spChg>
        <pc:spChg chg="add del">
          <ac:chgData name="傅中原 商研院" userId="35e4ef95-ca1d-43ec-a595-266823afcf17" providerId="ADAL" clId="{02977E3F-55D1-4846-A7F2-BE64E3541BE5}" dt="2020-01-14T09:21:22.887" v="374" actId="478"/>
          <ac:spMkLst>
            <pc:docMk/>
            <pc:sldMk cId="2697705534" sldId="258"/>
            <ac:spMk id="4" creationId="{59202BD3-C549-4446-9C4A-137395C6C294}"/>
          </ac:spMkLst>
        </pc:spChg>
        <pc:spChg chg="add del">
          <ac:chgData name="傅中原 商研院" userId="35e4ef95-ca1d-43ec-a595-266823afcf17" providerId="ADAL" clId="{02977E3F-55D1-4846-A7F2-BE64E3541BE5}" dt="2020-01-16T02:48:18.320" v="418" actId="478"/>
          <ac:spMkLst>
            <pc:docMk/>
            <pc:sldMk cId="2697705534" sldId="258"/>
            <ac:spMk id="5" creationId="{62732DC1-B7EC-4DAF-B5AC-6E6AE8A503B5}"/>
          </ac:spMkLst>
        </pc:spChg>
        <pc:spChg chg="add del">
          <ac:chgData name="傅中原 商研院" userId="35e4ef95-ca1d-43ec-a595-266823afcf17" providerId="ADAL" clId="{02977E3F-55D1-4846-A7F2-BE64E3541BE5}" dt="2020-01-16T02:50:31.596" v="497" actId="478"/>
          <ac:spMkLst>
            <pc:docMk/>
            <pc:sldMk cId="2697705534" sldId="258"/>
            <ac:spMk id="6" creationId="{97B822F5-2507-40A7-BBBC-29881B4F337D}"/>
          </ac:spMkLst>
        </pc:spChg>
        <pc:spChg chg="add mod">
          <ac:chgData name="傅中原 商研院" userId="35e4ef95-ca1d-43ec-a595-266823afcf17" providerId="ADAL" clId="{02977E3F-55D1-4846-A7F2-BE64E3541BE5}" dt="2020-01-16T03:10:31.175" v="847"/>
          <ac:spMkLst>
            <pc:docMk/>
            <pc:sldMk cId="2697705534" sldId="258"/>
            <ac:spMk id="7" creationId="{7067BDD2-E5A3-4F3E-AED4-ACD1649D1328}"/>
          </ac:spMkLst>
        </pc:spChg>
        <pc:spChg chg="add">
          <ac:chgData name="傅中原 商研院" userId="35e4ef95-ca1d-43ec-a595-266823afcf17" providerId="ADAL" clId="{02977E3F-55D1-4846-A7F2-BE64E3541BE5}" dt="2020-01-16T02:49:11.023" v="444"/>
          <ac:spMkLst>
            <pc:docMk/>
            <pc:sldMk cId="2697705534" sldId="258"/>
            <ac:spMk id="8" creationId="{0919FFB6-3E37-40F0-AD6D-F1DEF42F0709}"/>
          </ac:spMkLst>
        </pc:spChg>
        <pc:spChg chg="add del">
          <ac:chgData name="傅中原 商研院" userId="35e4ef95-ca1d-43ec-a595-266823afcf17" providerId="ADAL" clId="{02977E3F-55D1-4846-A7F2-BE64E3541BE5}" dt="2020-01-16T03:09:08.997" v="812" actId="478"/>
          <ac:spMkLst>
            <pc:docMk/>
            <pc:sldMk cId="2697705534" sldId="258"/>
            <ac:spMk id="9" creationId="{0652237C-06A0-4615-95D6-DE15877EBBB1}"/>
          </ac:spMkLst>
        </pc:spChg>
        <pc:spChg chg="add">
          <ac:chgData name="傅中原 商研院" userId="35e4ef95-ca1d-43ec-a595-266823afcf17" providerId="ADAL" clId="{02977E3F-55D1-4846-A7F2-BE64E3541BE5}" dt="2020-01-16T03:09:25.518" v="819"/>
          <ac:spMkLst>
            <pc:docMk/>
            <pc:sldMk cId="2697705534" sldId="258"/>
            <ac:spMk id="10" creationId="{820B0D48-F8BE-45DE-8B87-7BBA66D8403F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10:46.347" v="880" actId="14100"/>
        <pc:sldMkLst>
          <pc:docMk/>
          <pc:sldMk cId="1625523741" sldId="259"/>
        </pc:sldMkLst>
        <pc:spChg chg="del">
          <ac:chgData name="傅中原 商研院" userId="35e4ef95-ca1d-43ec-a595-266823afcf17" providerId="ADAL" clId="{02977E3F-55D1-4846-A7F2-BE64E3541BE5}" dt="2020-01-16T02:49:18.823" v="445" actId="478"/>
          <ac:spMkLst>
            <pc:docMk/>
            <pc:sldMk cId="1625523741" sldId="259"/>
            <ac:spMk id="3" creationId="{6560AE34-FC7E-4E68-8001-C7B7DA8D5EB9}"/>
          </ac:spMkLst>
        </pc:spChg>
        <pc:spChg chg="add del">
          <ac:chgData name="傅中原 商研院" userId="35e4ef95-ca1d-43ec-a595-266823afcf17" providerId="ADAL" clId="{02977E3F-55D1-4846-A7F2-BE64E3541BE5}" dt="2020-01-14T09:21:26.649" v="376" actId="478"/>
          <ac:spMkLst>
            <pc:docMk/>
            <pc:sldMk cId="1625523741" sldId="259"/>
            <ac:spMk id="4" creationId="{993A78C2-8B3C-4531-A396-71CBFB9FB58B}"/>
          </ac:spMkLst>
        </pc:spChg>
        <pc:spChg chg="add del">
          <ac:chgData name="傅中原 商研院" userId="35e4ef95-ca1d-43ec-a595-266823afcf17" providerId="ADAL" clId="{02977E3F-55D1-4846-A7F2-BE64E3541BE5}" dt="2020-01-16T02:48:22.831" v="420" actId="478"/>
          <ac:spMkLst>
            <pc:docMk/>
            <pc:sldMk cId="1625523741" sldId="259"/>
            <ac:spMk id="5" creationId="{73D5A0CB-212E-43F9-87E2-1AE5A01EBB8F}"/>
          </ac:spMkLst>
        </pc:spChg>
        <pc:spChg chg="add del">
          <ac:chgData name="傅中原 商研院" userId="35e4ef95-ca1d-43ec-a595-266823afcf17" providerId="ADAL" clId="{02977E3F-55D1-4846-A7F2-BE64E3541BE5}" dt="2020-01-16T02:50:33.322" v="498" actId="478"/>
          <ac:spMkLst>
            <pc:docMk/>
            <pc:sldMk cId="1625523741" sldId="259"/>
            <ac:spMk id="6" creationId="{2801AE40-F550-46BF-A484-4324213448EE}"/>
          </ac:spMkLst>
        </pc:spChg>
        <pc:spChg chg="add mod">
          <ac:chgData name="傅中原 商研院" userId="35e4ef95-ca1d-43ec-a595-266823afcf17" providerId="ADAL" clId="{02977E3F-55D1-4846-A7F2-BE64E3541BE5}" dt="2020-01-16T03:10:46.347" v="880" actId="14100"/>
          <ac:spMkLst>
            <pc:docMk/>
            <pc:sldMk cId="1625523741" sldId="259"/>
            <ac:spMk id="7" creationId="{72C7628E-7B3E-471B-887E-360F7DA2EC71}"/>
          </ac:spMkLst>
        </pc:spChg>
        <pc:spChg chg="add">
          <ac:chgData name="傅中原 商研院" userId="35e4ef95-ca1d-43ec-a595-266823afcf17" providerId="ADAL" clId="{02977E3F-55D1-4846-A7F2-BE64E3541BE5}" dt="2020-01-16T02:49:19.574" v="446"/>
          <ac:spMkLst>
            <pc:docMk/>
            <pc:sldMk cId="1625523741" sldId="259"/>
            <ac:spMk id="8" creationId="{B5931394-B29B-4AD0-88A1-976FA34CD0BA}"/>
          </ac:spMkLst>
        </pc:spChg>
        <pc:spChg chg="add del">
          <ac:chgData name="傅中原 商研院" userId="35e4ef95-ca1d-43ec-a595-266823afcf17" providerId="ADAL" clId="{02977E3F-55D1-4846-A7F2-BE64E3541BE5}" dt="2020-01-16T03:09:11.242" v="813" actId="478"/>
          <ac:spMkLst>
            <pc:docMk/>
            <pc:sldMk cId="1625523741" sldId="259"/>
            <ac:spMk id="9" creationId="{82150423-709C-4F58-9895-C7E233420671}"/>
          </ac:spMkLst>
        </pc:spChg>
        <pc:spChg chg="add">
          <ac:chgData name="傅中原 商研院" userId="35e4ef95-ca1d-43ec-a595-266823afcf17" providerId="ADAL" clId="{02977E3F-55D1-4846-A7F2-BE64E3541BE5}" dt="2020-01-16T03:09:27.498" v="820"/>
          <ac:spMkLst>
            <pc:docMk/>
            <pc:sldMk cId="1625523741" sldId="259"/>
            <ac:spMk id="10" creationId="{295D3D16-8E36-4C46-B1F4-32FC6250A631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11:01.131" v="896"/>
        <pc:sldMkLst>
          <pc:docMk/>
          <pc:sldMk cId="799168233" sldId="260"/>
        </pc:sldMkLst>
        <pc:spChg chg="del">
          <ac:chgData name="傅中原 商研院" userId="35e4ef95-ca1d-43ec-a595-266823afcf17" providerId="ADAL" clId="{02977E3F-55D1-4846-A7F2-BE64E3541BE5}" dt="2020-01-16T02:49:21.615" v="447" actId="478"/>
          <ac:spMkLst>
            <pc:docMk/>
            <pc:sldMk cId="799168233" sldId="260"/>
            <ac:spMk id="3" creationId="{24CC1DB7-149C-4D9A-A045-87484BE79793}"/>
          </ac:spMkLst>
        </pc:spChg>
        <pc:spChg chg="add del">
          <ac:chgData name="傅中原 商研院" userId="35e4ef95-ca1d-43ec-a595-266823afcf17" providerId="ADAL" clId="{02977E3F-55D1-4846-A7F2-BE64E3541BE5}" dt="2020-01-14T09:21:30.037" v="378" actId="478"/>
          <ac:spMkLst>
            <pc:docMk/>
            <pc:sldMk cId="799168233" sldId="260"/>
            <ac:spMk id="4" creationId="{1DB4E773-E35C-4D41-9594-1EA7F67FD201}"/>
          </ac:spMkLst>
        </pc:spChg>
        <pc:spChg chg="add del">
          <ac:chgData name="傅中原 商研院" userId="35e4ef95-ca1d-43ec-a595-266823afcf17" providerId="ADAL" clId="{02977E3F-55D1-4846-A7F2-BE64E3541BE5}" dt="2020-01-16T02:48:26.390" v="422" actId="478"/>
          <ac:spMkLst>
            <pc:docMk/>
            <pc:sldMk cId="799168233" sldId="260"/>
            <ac:spMk id="5" creationId="{E4ED6063-E616-493F-871E-8D37B152303D}"/>
          </ac:spMkLst>
        </pc:spChg>
        <pc:spChg chg="add del">
          <ac:chgData name="傅中原 商研院" userId="35e4ef95-ca1d-43ec-a595-266823afcf17" providerId="ADAL" clId="{02977E3F-55D1-4846-A7F2-BE64E3541BE5}" dt="2020-01-16T02:50:34.509" v="499" actId="478"/>
          <ac:spMkLst>
            <pc:docMk/>
            <pc:sldMk cId="799168233" sldId="260"/>
            <ac:spMk id="6" creationId="{5CE60F26-7E1D-4534-B7FD-C1C02065C53E}"/>
          </ac:spMkLst>
        </pc:spChg>
        <pc:spChg chg="add mod">
          <ac:chgData name="傅中原 商研院" userId="35e4ef95-ca1d-43ec-a595-266823afcf17" providerId="ADAL" clId="{02977E3F-55D1-4846-A7F2-BE64E3541BE5}" dt="2020-01-16T03:11:01.131" v="896"/>
          <ac:spMkLst>
            <pc:docMk/>
            <pc:sldMk cId="799168233" sldId="260"/>
            <ac:spMk id="7" creationId="{4C0D6EEE-C3DD-481A-9486-96BC2A646FE9}"/>
          </ac:spMkLst>
        </pc:spChg>
        <pc:spChg chg="add">
          <ac:chgData name="傅中原 商研院" userId="35e4ef95-ca1d-43ec-a595-266823afcf17" providerId="ADAL" clId="{02977E3F-55D1-4846-A7F2-BE64E3541BE5}" dt="2020-01-16T02:49:22.374" v="448"/>
          <ac:spMkLst>
            <pc:docMk/>
            <pc:sldMk cId="799168233" sldId="260"/>
            <ac:spMk id="8" creationId="{A8E7551D-8B99-47E9-AFA7-68FD20771FC3}"/>
          </ac:spMkLst>
        </pc:spChg>
        <pc:spChg chg="add del">
          <ac:chgData name="傅中原 商研院" userId="35e4ef95-ca1d-43ec-a595-266823afcf17" providerId="ADAL" clId="{02977E3F-55D1-4846-A7F2-BE64E3541BE5}" dt="2020-01-16T03:09:12.424" v="814" actId="478"/>
          <ac:spMkLst>
            <pc:docMk/>
            <pc:sldMk cId="799168233" sldId="260"/>
            <ac:spMk id="9" creationId="{061E883A-AAE3-4C1A-B018-3DB71BBF686F}"/>
          </ac:spMkLst>
        </pc:spChg>
        <pc:spChg chg="add">
          <ac:chgData name="傅中原 商研院" userId="35e4ef95-ca1d-43ec-a595-266823afcf17" providerId="ADAL" clId="{02977E3F-55D1-4846-A7F2-BE64E3541BE5}" dt="2020-01-16T03:09:29.095" v="821"/>
          <ac:spMkLst>
            <pc:docMk/>
            <pc:sldMk cId="799168233" sldId="260"/>
            <ac:spMk id="10" creationId="{4F9BDDE9-F74D-444E-A7E9-AFC4B90B13EE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11:11.747" v="909" actId="14100"/>
        <pc:sldMkLst>
          <pc:docMk/>
          <pc:sldMk cId="2790949494" sldId="261"/>
        </pc:sldMkLst>
        <pc:spChg chg="del">
          <ac:chgData name="傅中原 商研院" userId="35e4ef95-ca1d-43ec-a595-266823afcf17" providerId="ADAL" clId="{02977E3F-55D1-4846-A7F2-BE64E3541BE5}" dt="2020-01-16T02:49:24.846" v="449" actId="478"/>
          <ac:spMkLst>
            <pc:docMk/>
            <pc:sldMk cId="2790949494" sldId="261"/>
            <ac:spMk id="3" creationId="{5800FDE6-396D-4964-82D8-68B121B32B1F}"/>
          </ac:spMkLst>
        </pc:spChg>
        <pc:spChg chg="add del">
          <ac:chgData name="傅中原 商研院" userId="35e4ef95-ca1d-43ec-a595-266823afcf17" providerId="ADAL" clId="{02977E3F-55D1-4846-A7F2-BE64E3541BE5}" dt="2020-01-14T09:21:33.058" v="380" actId="478"/>
          <ac:spMkLst>
            <pc:docMk/>
            <pc:sldMk cId="2790949494" sldId="261"/>
            <ac:spMk id="4" creationId="{ECB1CE00-9C38-4340-A5DF-ED54689FF8C2}"/>
          </ac:spMkLst>
        </pc:spChg>
        <pc:spChg chg="add del">
          <ac:chgData name="傅中原 商研院" userId="35e4ef95-ca1d-43ec-a595-266823afcf17" providerId="ADAL" clId="{02977E3F-55D1-4846-A7F2-BE64E3541BE5}" dt="2020-01-16T02:48:28.367" v="423" actId="478"/>
          <ac:spMkLst>
            <pc:docMk/>
            <pc:sldMk cId="2790949494" sldId="261"/>
            <ac:spMk id="5" creationId="{19EB3453-FB4D-408B-96EE-DA5CC707CFC1}"/>
          </ac:spMkLst>
        </pc:spChg>
        <pc:spChg chg="add del">
          <ac:chgData name="傅中原 商研院" userId="35e4ef95-ca1d-43ec-a595-266823afcf17" providerId="ADAL" clId="{02977E3F-55D1-4846-A7F2-BE64E3541BE5}" dt="2020-01-16T02:50:35.705" v="500" actId="478"/>
          <ac:spMkLst>
            <pc:docMk/>
            <pc:sldMk cId="2790949494" sldId="261"/>
            <ac:spMk id="6" creationId="{ACD7A4A4-E1E4-47FF-9EAE-EFCE9839C901}"/>
          </ac:spMkLst>
        </pc:spChg>
        <pc:spChg chg="add mod">
          <ac:chgData name="傅中原 商研院" userId="35e4ef95-ca1d-43ec-a595-266823afcf17" providerId="ADAL" clId="{02977E3F-55D1-4846-A7F2-BE64E3541BE5}" dt="2020-01-16T03:11:11.747" v="909" actId="14100"/>
          <ac:spMkLst>
            <pc:docMk/>
            <pc:sldMk cId="2790949494" sldId="261"/>
            <ac:spMk id="7" creationId="{343FAC61-A984-40AF-918C-E1CB18A1E965}"/>
          </ac:spMkLst>
        </pc:spChg>
        <pc:spChg chg="add">
          <ac:chgData name="傅中原 商研院" userId="35e4ef95-ca1d-43ec-a595-266823afcf17" providerId="ADAL" clId="{02977E3F-55D1-4846-A7F2-BE64E3541BE5}" dt="2020-01-16T02:49:25.581" v="450"/>
          <ac:spMkLst>
            <pc:docMk/>
            <pc:sldMk cId="2790949494" sldId="261"/>
            <ac:spMk id="8" creationId="{8FF50188-292C-4475-863F-6581B2CF853B}"/>
          </ac:spMkLst>
        </pc:spChg>
        <pc:spChg chg="add del">
          <ac:chgData name="傅中原 商研院" userId="35e4ef95-ca1d-43ec-a595-266823afcf17" providerId="ADAL" clId="{02977E3F-55D1-4846-A7F2-BE64E3541BE5}" dt="2020-01-16T03:09:13.470" v="815" actId="478"/>
          <ac:spMkLst>
            <pc:docMk/>
            <pc:sldMk cId="2790949494" sldId="261"/>
            <ac:spMk id="9" creationId="{6D35DBC5-6B01-4BC0-9F89-85696D607F7F}"/>
          </ac:spMkLst>
        </pc:spChg>
        <pc:spChg chg="add">
          <ac:chgData name="傅中原 商研院" userId="35e4ef95-ca1d-43ec-a595-266823afcf17" providerId="ADAL" clId="{02977E3F-55D1-4846-A7F2-BE64E3541BE5}" dt="2020-01-16T03:09:30.657" v="822"/>
          <ac:spMkLst>
            <pc:docMk/>
            <pc:sldMk cId="2790949494" sldId="261"/>
            <ac:spMk id="10" creationId="{01084198-939E-4147-9736-503990708AA8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11:24.995" v="929"/>
        <pc:sldMkLst>
          <pc:docMk/>
          <pc:sldMk cId="899274838" sldId="262"/>
        </pc:sldMkLst>
        <pc:spChg chg="del">
          <ac:chgData name="傅中原 商研院" userId="35e4ef95-ca1d-43ec-a595-266823afcf17" providerId="ADAL" clId="{02977E3F-55D1-4846-A7F2-BE64E3541BE5}" dt="2020-01-16T02:49:27.769" v="451" actId="478"/>
          <ac:spMkLst>
            <pc:docMk/>
            <pc:sldMk cId="899274838" sldId="262"/>
            <ac:spMk id="3" creationId="{56428AE0-68D5-4745-B199-A2A19BF396AE}"/>
          </ac:spMkLst>
        </pc:spChg>
        <pc:spChg chg="add del">
          <ac:chgData name="傅中原 商研院" userId="35e4ef95-ca1d-43ec-a595-266823afcf17" providerId="ADAL" clId="{02977E3F-55D1-4846-A7F2-BE64E3541BE5}" dt="2020-01-14T09:21:34.632" v="381" actId="478"/>
          <ac:spMkLst>
            <pc:docMk/>
            <pc:sldMk cId="899274838" sldId="262"/>
            <ac:spMk id="4" creationId="{D7FC91AE-9706-4AF2-A491-3F894A05BBDC}"/>
          </ac:spMkLst>
        </pc:spChg>
        <pc:spChg chg="add del">
          <ac:chgData name="傅中原 商研院" userId="35e4ef95-ca1d-43ec-a595-266823afcf17" providerId="ADAL" clId="{02977E3F-55D1-4846-A7F2-BE64E3541BE5}" dt="2020-01-16T02:48:29.592" v="424" actId="478"/>
          <ac:spMkLst>
            <pc:docMk/>
            <pc:sldMk cId="899274838" sldId="262"/>
            <ac:spMk id="5" creationId="{AC92D008-5B3D-4A7E-9043-4898B32F5EF7}"/>
          </ac:spMkLst>
        </pc:spChg>
        <pc:spChg chg="add del">
          <ac:chgData name="傅中原 商研院" userId="35e4ef95-ca1d-43ec-a595-266823afcf17" providerId="ADAL" clId="{02977E3F-55D1-4846-A7F2-BE64E3541BE5}" dt="2020-01-16T02:50:36.828" v="501" actId="478"/>
          <ac:spMkLst>
            <pc:docMk/>
            <pc:sldMk cId="899274838" sldId="262"/>
            <ac:spMk id="6" creationId="{5759C6F2-DBAF-4747-856A-0A87728674DA}"/>
          </ac:spMkLst>
        </pc:spChg>
        <pc:spChg chg="add mod">
          <ac:chgData name="傅中原 商研院" userId="35e4ef95-ca1d-43ec-a595-266823afcf17" providerId="ADAL" clId="{02977E3F-55D1-4846-A7F2-BE64E3541BE5}" dt="2020-01-16T03:11:24.995" v="929"/>
          <ac:spMkLst>
            <pc:docMk/>
            <pc:sldMk cId="899274838" sldId="262"/>
            <ac:spMk id="7" creationId="{DEB02BF1-2007-443C-9D05-A5FF3ACB4E47}"/>
          </ac:spMkLst>
        </pc:spChg>
        <pc:spChg chg="add">
          <ac:chgData name="傅中原 商研院" userId="35e4ef95-ca1d-43ec-a595-266823afcf17" providerId="ADAL" clId="{02977E3F-55D1-4846-A7F2-BE64E3541BE5}" dt="2020-01-16T02:49:28.483" v="452"/>
          <ac:spMkLst>
            <pc:docMk/>
            <pc:sldMk cId="899274838" sldId="262"/>
            <ac:spMk id="8" creationId="{8BEF79A8-B2C8-492F-9282-9855104B34B3}"/>
          </ac:spMkLst>
        </pc:spChg>
        <pc:spChg chg="add del">
          <ac:chgData name="傅中原 商研院" userId="35e4ef95-ca1d-43ec-a595-266823afcf17" providerId="ADAL" clId="{02977E3F-55D1-4846-A7F2-BE64E3541BE5}" dt="2020-01-16T03:09:14.609" v="816" actId="478"/>
          <ac:spMkLst>
            <pc:docMk/>
            <pc:sldMk cId="899274838" sldId="262"/>
            <ac:spMk id="9" creationId="{4C8D17BB-E68A-457C-A909-1AB4FA60D62C}"/>
          </ac:spMkLst>
        </pc:spChg>
        <pc:spChg chg="add">
          <ac:chgData name="傅中原 商研院" userId="35e4ef95-ca1d-43ec-a595-266823afcf17" providerId="ADAL" clId="{02977E3F-55D1-4846-A7F2-BE64E3541BE5}" dt="2020-01-16T03:09:32.390" v="823"/>
          <ac:spMkLst>
            <pc:docMk/>
            <pc:sldMk cId="899274838" sldId="262"/>
            <ac:spMk id="10" creationId="{D0133D5D-1D88-4B12-BBD3-2607573F883E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09:34.314" v="824"/>
        <pc:sldMkLst>
          <pc:docMk/>
          <pc:sldMk cId="1598424392" sldId="263"/>
        </pc:sldMkLst>
        <pc:spChg chg="mod">
          <ac:chgData name="傅中原 商研院" userId="35e4ef95-ca1d-43ec-a595-266823afcf17" providerId="ADAL" clId="{02977E3F-55D1-4846-A7F2-BE64E3541BE5}" dt="2020-01-16T02:52:54.388" v="723"/>
          <ac:spMkLst>
            <pc:docMk/>
            <pc:sldMk cId="1598424392" sldId="263"/>
            <ac:spMk id="2" creationId="{5AB6AABD-A718-40BB-92ED-2F71601F653A}"/>
          </ac:spMkLst>
        </pc:spChg>
        <pc:spChg chg="del">
          <ac:chgData name="傅中原 商研院" userId="35e4ef95-ca1d-43ec-a595-266823afcf17" providerId="ADAL" clId="{02977E3F-55D1-4846-A7F2-BE64E3541BE5}" dt="2020-01-16T02:49:30.832" v="453" actId="478"/>
          <ac:spMkLst>
            <pc:docMk/>
            <pc:sldMk cId="1598424392" sldId="263"/>
            <ac:spMk id="3" creationId="{BC26EE8F-FCD6-479C-B852-23C6FE41E791}"/>
          </ac:spMkLst>
        </pc:spChg>
        <pc:spChg chg="add del">
          <ac:chgData name="傅中原 商研院" userId="35e4ef95-ca1d-43ec-a595-266823afcf17" providerId="ADAL" clId="{02977E3F-55D1-4846-A7F2-BE64E3541BE5}" dt="2020-01-14T09:21:36.085" v="382" actId="478"/>
          <ac:spMkLst>
            <pc:docMk/>
            <pc:sldMk cId="1598424392" sldId="263"/>
            <ac:spMk id="4" creationId="{182DA521-5F4B-497B-AACB-F58994DA4030}"/>
          </ac:spMkLst>
        </pc:spChg>
        <pc:spChg chg="add del">
          <ac:chgData name="傅中原 商研院" userId="35e4ef95-ca1d-43ec-a595-266823afcf17" providerId="ADAL" clId="{02977E3F-55D1-4846-A7F2-BE64E3541BE5}" dt="2020-01-16T02:48:30.779" v="425" actId="478"/>
          <ac:spMkLst>
            <pc:docMk/>
            <pc:sldMk cId="1598424392" sldId="263"/>
            <ac:spMk id="5" creationId="{06F10AA6-9FD2-487B-9298-EC11BD9CA9B2}"/>
          </ac:spMkLst>
        </pc:spChg>
        <pc:spChg chg="add del">
          <ac:chgData name="傅中原 商研院" userId="35e4ef95-ca1d-43ec-a595-266823afcf17" providerId="ADAL" clId="{02977E3F-55D1-4846-A7F2-BE64E3541BE5}" dt="2020-01-16T02:50:37.966" v="502" actId="478"/>
          <ac:spMkLst>
            <pc:docMk/>
            <pc:sldMk cId="1598424392" sldId="263"/>
            <ac:spMk id="6" creationId="{6B728BED-4282-40CD-ACBA-9EDBD9A9B89B}"/>
          </ac:spMkLst>
        </pc:spChg>
        <pc:spChg chg="add mod">
          <ac:chgData name="傅中原 商研院" userId="35e4ef95-ca1d-43ec-a595-266823afcf17" providerId="ADAL" clId="{02977E3F-55D1-4846-A7F2-BE64E3541BE5}" dt="2020-01-16T02:52:45.929" v="703"/>
          <ac:spMkLst>
            <pc:docMk/>
            <pc:sldMk cId="1598424392" sldId="263"/>
            <ac:spMk id="7" creationId="{FEA1EB29-D841-4AAD-BE39-2A4AACB4B19B}"/>
          </ac:spMkLst>
        </pc:spChg>
        <pc:spChg chg="add">
          <ac:chgData name="傅中原 商研院" userId="35e4ef95-ca1d-43ec-a595-266823afcf17" providerId="ADAL" clId="{02977E3F-55D1-4846-A7F2-BE64E3541BE5}" dt="2020-01-16T02:49:31.499" v="454"/>
          <ac:spMkLst>
            <pc:docMk/>
            <pc:sldMk cId="1598424392" sldId="263"/>
            <ac:spMk id="8" creationId="{E8606EF3-F222-445C-9C73-5066C573156A}"/>
          </ac:spMkLst>
        </pc:spChg>
        <pc:spChg chg="add del">
          <ac:chgData name="傅中原 商研院" userId="35e4ef95-ca1d-43ec-a595-266823afcf17" providerId="ADAL" clId="{02977E3F-55D1-4846-A7F2-BE64E3541BE5}" dt="2020-01-16T03:09:15.743" v="817" actId="478"/>
          <ac:spMkLst>
            <pc:docMk/>
            <pc:sldMk cId="1598424392" sldId="263"/>
            <ac:spMk id="9" creationId="{FC5D26F9-6400-448A-943C-A997844A89BA}"/>
          </ac:spMkLst>
        </pc:spChg>
        <pc:spChg chg="add">
          <ac:chgData name="傅中原 商研院" userId="35e4ef95-ca1d-43ec-a595-266823afcf17" providerId="ADAL" clId="{02977E3F-55D1-4846-A7F2-BE64E3541BE5}" dt="2020-01-16T03:09:34.314" v="824"/>
          <ac:spMkLst>
            <pc:docMk/>
            <pc:sldMk cId="1598424392" sldId="263"/>
            <ac:spMk id="10" creationId="{5B4DC813-53DF-4595-8A2C-207C48CCB63D}"/>
          </ac:spMkLst>
        </pc:spChg>
      </pc:sldChg>
      <pc:sldChg chg="addSp delSp modSp">
        <pc:chgData name="傅中原 商研院" userId="35e4ef95-ca1d-43ec-a595-266823afcf17" providerId="ADAL" clId="{02977E3F-55D1-4846-A7F2-BE64E3541BE5}" dt="2020-01-16T03:09:36.693" v="825"/>
        <pc:sldMkLst>
          <pc:docMk/>
          <pc:sldMk cId="484396789" sldId="264"/>
        </pc:sldMkLst>
        <pc:spChg chg="del">
          <ac:chgData name="傅中原 商研院" userId="35e4ef95-ca1d-43ec-a595-266823afcf17" providerId="ADAL" clId="{02977E3F-55D1-4846-A7F2-BE64E3541BE5}" dt="2020-01-16T02:49:33.803" v="455" actId="478"/>
          <ac:spMkLst>
            <pc:docMk/>
            <pc:sldMk cId="484396789" sldId="264"/>
            <ac:spMk id="3" creationId="{4E7B58EF-CBA2-42C8-B059-EB585C127848}"/>
          </ac:spMkLst>
        </pc:spChg>
        <pc:spChg chg="add del">
          <ac:chgData name="傅中原 商研院" userId="35e4ef95-ca1d-43ec-a595-266823afcf17" providerId="ADAL" clId="{02977E3F-55D1-4846-A7F2-BE64E3541BE5}" dt="2020-01-14T09:21:37.415" v="383" actId="478"/>
          <ac:spMkLst>
            <pc:docMk/>
            <pc:sldMk cId="484396789" sldId="264"/>
            <ac:spMk id="4" creationId="{8E5BB132-E09F-452A-BE39-A28790114A31}"/>
          </ac:spMkLst>
        </pc:spChg>
        <pc:spChg chg="add del">
          <ac:chgData name="傅中原 商研院" userId="35e4ef95-ca1d-43ec-a595-266823afcf17" providerId="ADAL" clId="{02977E3F-55D1-4846-A7F2-BE64E3541BE5}" dt="2020-01-16T02:48:31.960" v="426" actId="478"/>
          <ac:spMkLst>
            <pc:docMk/>
            <pc:sldMk cId="484396789" sldId="264"/>
            <ac:spMk id="5" creationId="{8ED78101-443D-4DD2-87E8-319F388D99AC}"/>
          </ac:spMkLst>
        </pc:spChg>
        <pc:spChg chg="add del">
          <ac:chgData name="傅中原 商研院" userId="35e4ef95-ca1d-43ec-a595-266823afcf17" providerId="ADAL" clId="{02977E3F-55D1-4846-A7F2-BE64E3541BE5}" dt="2020-01-16T02:50:39.061" v="503" actId="478"/>
          <ac:spMkLst>
            <pc:docMk/>
            <pc:sldMk cId="484396789" sldId="264"/>
            <ac:spMk id="6" creationId="{04BD2852-F0E6-4BFF-9C39-5D459C49EC95}"/>
          </ac:spMkLst>
        </pc:spChg>
        <pc:spChg chg="add del">
          <ac:chgData name="傅中原 商研院" userId="35e4ef95-ca1d-43ec-a595-266823afcf17" providerId="ADAL" clId="{02977E3F-55D1-4846-A7F2-BE64E3541BE5}" dt="2020-01-16T02:53:13.393" v="724" actId="478"/>
          <ac:spMkLst>
            <pc:docMk/>
            <pc:sldMk cId="484396789" sldId="264"/>
            <ac:spMk id="7" creationId="{A82DFF61-A033-4590-AB3B-EDE197FADC76}"/>
          </ac:spMkLst>
        </pc:spChg>
        <pc:spChg chg="add mod">
          <ac:chgData name="傅中原 商研院" userId="35e4ef95-ca1d-43ec-a595-266823afcf17" providerId="ADAL" clId="{02977E3F-55D1-4846-A7F2-BE64E3541BE5}" dt="2020-01-16T02:53:20.126" v="728" actId="1076"/>
          <ac:spMkLst>
            <pc:docMk/>
            <pc:sldMk cId="484396789" sldId="264"/>
            <ac:spMk id="8" creationId="{45807E2D-CEDB-4ACA-9652-85091F56ED59}"/>
          </ac:spMkLst>
        </pc:spChg>
        <pc:spChg chg="add del mod">
          <ac:chgData name="傅中原 商研院" userId="35e4ef95-ca1d-43ec-a595-266823afcf17" providerId="ADAL" clId="{02977E3F-55D1-4846-A7F2-BE64E3541BE5}" dt="2020-01-16T03:09:17.207" v="818" actId="478"/>
          <ac:spMkLst>
            <pc:docMk/>
            <pc:sldMk cId="484396789" sldId="264"/>
            <ac:spMk id="9" creationId="{4569386A-41EF-4BC8-B323-06275CF7ACA5}"/>
          </ac:spMkLst>
        </pc:spChg>
        <pc:spChg chg="add del mod">
          <ac:chgData name="傅中原 商研院" userId="35e4ef95-ca1d-43ec-a595-266823afcf17" providerId="ADAL" clId="{02977E3F-55D1-4846-A7F2-BE64E3541BE5}" dt="2020-01-16T02:53:15.472" v="725" actId="478"/>
          <ac:spMkLst>
            <pc:docMk/>
            <pc:sldMk cId="484396789" sldId="264"/>
            <ac:spMk id="10" creationId="{B60437A8-210F-4E9E-9512-26283E423F30}"/>
          </ac:spMkLst>
        </pc:spChg>
        <pc:spChg chg="add">
          <ac:chgData name="傅中原 商研院" userId="35e4ef95-ca1d-43ec-a595-266823afcf17" providerId="ADAL" clId="{02977E3F-55D1-4846-A7F2-BE64E3541BE5}" dt="2020-01-16T03:09:36.693" v="825"/>
          <ac:spMkLst>
            <pc:docMk/>
            <pc:sldMk cId="484396789" sldId="264"/>
            <ac:spMk id="11" creationId="{2B712C4F-2783-4DFA-92CB-F0AEB955D5A3}"/>
          </ac:spMkLst>
        </pc:spChg>
      </pc:sldChg>
      <pc:sldChg chg="addSp delSp del">
        <pc:chgData name="傅中原 商研院" userId="35e4ef95-ca1d-43ec-a595-266823afcf17" providerId="ADAL" clId="{02977E3F-55D1-4846-A7F2-BE64E3541BE5}" dt="2020-01-16T02:53:23.708" v="729" actId="47"/>
        <pc:sldMkLst>
          <pc:docMk/>
          <pc:sldMk cId="255972426" sldId="265"/>
        </pc:sldMkLst>
        <pc:spChg chg="del">
          <ac:chgData name="傅中原 商研院" userId="35e4ef95-ca1d-43ec-a595-266823afcf17" providerId="ADAL" clId="{02977E3F-55D1-4846-A7F2-BE64E3541BE5}" dt="2020-01-16T02:49:36.556" v="457" actId="478"/>
          <ac:spMkLst>
            <pc:docMk/>
            <pc:sldMk cId="255972426" sldId="265"/>
            <ac:spMk id="3" creationId="{B489D442-BCFB-44FD-94D9-ECF531B15780}"/>
          </ac:spMkLst>
        </pc:spChg>
        <pc:spChg chg="add del">
          <ac:chgData name="傅中原 商研院" userId="35e4ef95-ca1d-43ec-a595-266823afcf17" providerId="ADAL" clId="{02977E3F-55D1-4846-A7F2-BE64E3541BE5}" dt="2020-01-14T09:21:38.737" v="384" actId="478"/>
          <ac:spMkLst>
            <pc:docMk/>
            <pc:sldMk cId="255972426" sldId="265"/>
            <ac:spMk id="4" creationId="{FD597CA1-0552-41A6-93FF-90DE44E013AA}"/>
          </ac:spMkLst>
        </pc:spChg>
        <pc:spChg chg="add del">
          <ac:chgData name="傅中原 商研院" userId="35e4ef95-ca1d-43ec-a595-266823afcf17" providerId="ADAL" clId="{02977E3F-55D1-4846-A7F2-BE64E3541BE5}" dt="2020-01-16T02:48:33.132" v="427" actId="478"/>
          <ac:spMkLst>
            <pc:docMk/>
            <pc:sldMk cId="255972426" sldId="265"/>
            <ac:spMk id="5" creationId="{A39318D0-D796-4DBB-8B91-964E90DCAE99}"/>
          </ac:spMkLst>
        </pc:spChg>
        <pc:spChg chg="add del">
          <ac:chgData name="傅中原 商研院" userId="35e4ef95-ca1d-43ec-a595-266823afcf17" providerId="ADAL" clId="{02977E3F-55D1-4846-A7F2-BE64E3541BE5}" dt="2020-01-16T02:50:40.191" v="504" actId="478"/>
          <ac:spMkLst>
            <pc:docMk/>
            <pc:sldMk cId="255972426" sldId="265"/>
            <ac:spMk id="6" creationId="{1A94EE57-2C2D-4E5A-89DF-3F6E3C5DA0ED}"/>
          </ac:spMkLst>
        </pc:spChg>
        <pc:spChg chg="add">
          <ac:chgData name="傅中原 商研院" userId="35e4ef95-ca1d-43ec-a595-266823afcf17" providerId="ADAL" clId="{02977E3F-55D1-4846-A7F2-BE64E3541BE5}" dt="2020-01-16T02:49:37.401" v="458"/>
          <ac:spMkLst>
            <pc:docMk/>
            <pc:sldMk cId="255972426" sldId="265"/>
            <ac:spMk id="7" creationId="{34668ED0-37FB-4C23-8FC8-323A3FDBC00F}"/>
          </ac:spMkLst>
        </pc:spChg>
        <pc:spChg chg="add">
          <ac:chgData name="傅中原 商研院" userId="35e4ef95-ca1d-43ec-a595-266823afcf17" providerId="ADAL" clId="{02977E3F-55D1-4846-A7F2-BE64E3541BE5}" dt="2020-01-16T02:49:37.401" v="458"/>
          <ac:spMkLst>
            <pc:docMk/>
            <pc:sldMk cId="255972426" sldId="265"/>
            <ac:spMk id="8" creationId="{3018D234-6CAD-4005-BBF1-9A120C2BFBB0}"/>
          </ac:spMkLst>
        </pc:spChg>
        <pc:spChg chg="add">
          <ac:chgData name="傅中原 商研院" userId="35e4ef95-ca1d-43ec-a595-266823afcf17" providerId="ADAL" clId="{02977E3F-55D1-4846-A7F2-BE64E3541BE5}" dt="2020-01-16T02:51:02.239" v="516"/>
          <ac:spMkLst>
            <pc:docMk/>
            <pc:sldMk cId="255972426" sldId="265"/>
            <ac:spMk id="9" creationId="{465730E2-DFEA-4D2F-B7CD-BB455E4FE693}"/>
          </ac:spMkLst>
        </pc:spChg>
      </pc:sldChg>
      <pc:sldChg chg="addSp delSp del">
        <pc:chgData name="傅中原 商研院" userId="35e4ef95-ca1d-43ec-a595-266823afcf17" providerId="ADAL" clId="{02977E3F-55D1-4846-A7F2-BE64E3541BE5}" dt="2020-01-16T02:53:25.354" v="730" actId="47"/>
        <pc:sldMkLst>
          <pc:docMk/>
          <pc:sldMk cId="991321731" sldId="266"/>
        </pc:sldMkLst>
        <pc:spChg chg="del">
          <ac:chgData name="傅中原 商研院" userId="35e4ef95-ca1d-43ec-a595-266823afcf17" providerId="ADAL" clId="{02977E3F-55D1-4846-A7F2-BE64E3541BE5}" dt="2020-01-16T02:49:39.606" v="459" actId="478"/>
          <ac:spMkLst>
            <pc:docMk/>
            <pc:sldMk cId="991321731" sldId="266"/>
            <ac:spMk id="3" creationId="{DF64453B-8141-4938-AEE4-6406D981F698}"/>
          </ac:spMkLst>
        </pc:spChg>
        <pc:spChg chg="add del">
          <ac:chgData name="傅中原 商研院" userId="35e4ef95-ca1d-43ec-a595-266823afcf17" providerId="ADAL" clId="{02977E3F-55D1-4846-A7F2-BE64E3541BE5}" dt="2020-01-14T09:21:40.040" v="385" actId="478"/>
          <ac:spMkLst>
            <pc:docMk/>
            <pc:sldMk cId="991321731" sldId="266"/>
            <ac:spMk id="4" creationId="{471469CF-7265-4EC5-8920-8EEC1616E426}"/>
          </ac:spMkLst>
        </pc:spChg>
        <pc:spChg chg="add del">
          <ac:chgData name="傅中原 商研院" userId="35e4ef95-ca1d-43ec-a595-266823afcf17" providerId="ADAL" clId="{02977E3F-55D1-4846-A7F2-BE64E3541BE5}" dt="2020-01-16T02:48:34.213" v="428" actId="478"/>
          <ac:spMkLst>
            <pc:docMk/>
            <pc:sldMk cId="991321731" sldId="266"/>
            <ac:spMk id="5" creationId="{96478023-3293-434D-97FD-C50D13C9CA88}"/>
          </ac:spMkLst>
        </pc:spChg>
        <pc:spChg chg="add del">
          <ac:chgData name="傅中原 商研院" userId="35e4ef95-ca1d-43ec-a595-266823afcf17" providerId="ADAL" clId="{02977E3F-55D1-4846-A7F2-BE64E3541BE5}" dt="2020-01-16T02:50:41.370" v="505" actId="478"/>
          <ac:spMkLst>
            <pc:docMk/>
            <pc:sldMk cId="991321731" sldId="266"/>
            <ac:spMk id="6" creationId="{75607BA8-79E7-43E7-B0AF-B557DA39B379}"/>
          </ac:spMkLst>
        </pc:spChg>
        <pc:spChg chg="add">
          <ac:chgData name="傅中原 商研院" userId="35e4ef95-ca1d-43ec-a595-266823afcf17" providerId="ADAL" clId="{02977E3F-55D1-4846-A7F2-BE64E3541BE5}" dt="2020-01-16T02:49:40.411" v="460"/>
          <ac:spMkLst>
            <pc:docMk/>
            <pc:sldMk cId="991321731" sldId="266"/>
            <ac:spMk id="7" creationId="{4DEE4C4C-AB54-4420-A787-584294F56E62}"/>
          </ac:spMkLst>
        </pc:spChg>
        <pc:spChg chg="add">
          <ac:chgData name="傅中原 商研院" userId="35e4ef95-ca1d-43ec-a595-266823afcf17" providerId="ADAL" clId="{02977E3F-55D1-4846-A7F2-BE64E3541BE5}" dt="2020-01-16T02:49:40.411" v="460"/>
          <ac:spMkLst>
            <pc:docMk/>
            <pc:sldMk cId="991321731" sldId="266"/>
            <ac:spMk id="8" creationId="{AA202C36-F75A-4E19-BC35-3E26C6A97DC3}"/>
          </ac:spMkLst>
        </pc:spChg>
        <pc:spChg chg="add">
          <ac:chgData name="傅中原 商研院" userId="35e4ef95-ca1d-43ec-a595-266823afcf17" providerId="ADAL" clId="{02977E3F-55D1-4846-A7F2-BE64E3541BE5}" dt="2020-01-16T02:51:03.850" v="517"/>
          <ac:spMkLst>
            <pc:docMk/>
            <pc:sldMk cId="991321731" sldId="266"/>
            <ac:spMk id="9" creationId="{6FCFBDA2-085E-4A3A-BF80-3568DC76CB69}"/>
          </ac:spMkLst>
        </pc:spChg>
      </pc:sldChg>
      <pc:sldChg chg="addSp delSp del">
        <pc:chgData name="傅中原 商研院" userId="35e4ef95-ca1d-43ec-a595-266823afcf17" providerId="ADAL" clId="{02977E3F-55D1-4846-A7F2-BE64E3541BE5}" dt="2020-01-16T02:53:26.375" v="731" actId="47"/>
        <pc:sldMkLst>
          <pc:docMk/>
          <pc:sldMk cId="3196228730" sldId="267"/>
        </pc:sldMkLst>
        <pc:spChg chg="del">
          <ac:chgData name="傅中原 商研院" userId="35e4ef95-ca1d-43ec-a595-266823afcf17" providerId="ADAL" clId="{02977E3F-55D1-4846-A7F2-BE64E3541BE5}" dt="2020-01-16T02:49:43.327" v="461" actId="478"/>
          <ac:spMkLst>
            <pc:docMk/>
            <pc:sldMk cId="3196228730" sldId="267"/>
            <ac:spMk id="3" creationId="{23F835AE-697D-44CB-B009-12DFB69018C2}"/>
          </ac:spMkLst>
        </pc:spChg>
        <pc:spChg chg="add del">
          <ac:chgData name="傅中原 商研院" userId="35e4ef95-ca1d-43ec-a595-266823afcf17" providerId="ADAL" clId="{02977E3F-55D1-4846-A7F2-BE64E3541BE5}" dt="2020-01-14T09:21:41.353" v="386" actId="478"/>
          <ac:spMkLst>
            <pc:docMk/>
            <pc:sldMk cId="3196228730" sldId="267"/>
            <ac:spMk id="4" creationId="{240DE966-DBAE-4EC1-8E6D-8B083FDF24B1}"/>
          </ac:spMkLst>
        </pc:spChg>
        <pc:spChg chg="add del">
          <ac:chgData name="傅中原 商研院" userId="35e4ef95-ca1d-43ec-a595-266823afcf17" providerId="ADAL" clId="{02977E3F-55D1-4846-A7F2-BE64E3541BE5}" dt="2020-01-16T02:48:35.338" v="429" actId="478"/>
          <ac:spMkLst>
            <pc:docMk/>
            <pc:sldMk cId="3196228730" sldId="267"/>
            <ac:spMk id="5" creationId="{0E1DEDBE-038B-43D2-A115-9F87454CCA4C}"/>
          </ac:spMkLst>
        </pc:spChg>
        <pc:spChg chg="add del">
          <ac:chgData name="傅中原 商研院" userId="35e4ef95-ca1d-43ec-a595-266823afcf17" providerId="ADAL" clId="{02977E3F-55D1-4846-A7F2-BE64E3541BE5}" dt="2020-01-16T02:50:42.603" v="506" actId="478"/>
          <ac:spMkLst>
            <pc:docMk/>
            <pc:sldMk cId="3196228730" sldId="267"/>
            <ac:spMk id="6" creationId="{BAC2DCD7-A20F-4A01-AA46-BF4DCE87BDEC}"/>
          </ac:spMkLst>
        </pc:spChg>
        <pc:spChg chg="add">
          <ac:chgData name="傅中原 商研院" userId="35e4ef95-ca1d-43ec-a595-266823afcf17" providerId="ADAL" clId="{02977E3F-55D1-4846-A7F2-BE64E3541BE5}" dt="2020-01-16T02:49:44.135" v="462"/>
          <ac:spMkLst>
            <pc:docMk/>
            <pc:sldMk cId="3196228730" sldId="267"/>
            <ac:spMk id="7" creationId="{BC87DE97-57D0-4BCC-9F72-749BAA81CBD2}"/>
          </ac:spMkLst>
        </pc:spChg>
        <pc:spChg chg="add">
          <ac:chgData name="傅中原 商研院" userId="35e4ef95-ca1d-43ec-a595-266823afcf17" providerId="ADAL" clId="{02977E3F-55D1-4846-A7F2-BE64E3541BE5}" dt="2020-01-16T02:49:44.135" v="462"/>
          <ac:spMkLst>
            <pc:docMk/>
            <pc:sldMk cId="3196228730" sldId="267"/>
            <ac:spMk id="8" creationId="{3619D184-6679-4A0E-8ED5-CE92309A8735}"/>
          </ac:spMkLst>
        </pc:spChg>
        <pc:spChg chg="add">
          <ac:chgData name="傅中原 商研院" userId="35e4ef95-ca1d-43ec-a595-266823afcf17" providerId="ADAL" clId="{02977E3F-55D1-4846-A7F2-BE64E3541BE5}" dt="2020-01-16T02:51:05.150" v="518"/>
          <ac:spMkLst>
            <pc:docMk/>
            <pc:sldMk cId="3196228730" sldId="267"/>
            <ac:spMk id="9" creationId="{3934A913-35A0-404D-A722-405CB145E254}"/>
          </ac:spMkLst>
        </pc:spChg>
      </pc:sldChg>
      <pc:sldChg chg="addSp delSp modSp del">
        <pc:chgData name="傅中原 商研院" userId="35e4ef95-ca1d-43ec-a595-266823afcf17" providerId="ADAL" clId="{02977E3F-55D1-4846-A7F2-BE64E3541BE5}" dt="2020-01-16T02:53:27.526" v="732" actId="47"/>
        <pc:sldMkLst>
          <pc:docMk/>
          <pc:sldMk cId="1764817141" sldId="268"/>
        </pc:sldMkLst>
        <pc:spChg chg="del">
          <ac:chgData name="傅中原 商研院" userId="35e4ef95-ca1d-43ec-a595-266823afcf17" providerId="ADAL" clId="{02977E3F-55D1-4846-A7F2-BE64E3541BE5}" dt="2020-01-16T02:49:47.594" v="463" actId="478"/>
          <ac:spMkLst>
            <pc:docMk/>
            <pc:sldMk cId="1764817141" sldId="268"/>
            <ac:spMk id="3" creationId="{841ED271-41CD-46BC-A948-427B17F93E91}"/>
          </ac:spMkLst>
        </pc:spChg>
        <pc:spChg chg="add del">
          <ac:chgData name="傅中原 商研院" userId="35e4ef95-ca1d-43ec-a595-266823afcf17" providerId="ADAL" clId="{02977E3F-55D1-4846-A7F2-BE64E3541BE5}" dt="2020-01-14T09:21:42.617" v="387" actId="478"/>
          <ac:spMkLst>
            <pc:docMk/>
            <pc:sldMk cId="1764817141" sldId="268"/>
            <ac:spMk id="4" creationId="{0DDBD267-A451-4AD9-A1DE-DCD568FE53E1}"/>
          </ac:spMkLst>
        </pc:spChg>
        <pc:spChg chg="add del mod">
          <ac:chgData name="傅中原 商研院" userId="35e4ef95-ca1d-43ec-a595-266823afcf17" providerId="ADAL" clId="{02977E3F-55D1-4846-A7F2-BE64E3541BE5}" dt="2020-01-16T02:48:37.234" v="431" actId="478"/>
          <ac:spMkLst>
            <pc:docMk/>
            <pc:sldMk cId="1764817141" sldId="268"/>
            <ac:spMk id="5" creationId="{5E8D24B2-D9F5-4A56-A94A-A21A415E5459}"/>
          </ac:spMkLst>
        </pc:spChg>
        <pc:spChg chg="add del">
          <ac:chgData name="傅中原 商研院" userId="35e4ef95-ca1d-43ec-a595-266823afcf17" providerId="ADAL" clId="{02977E3F-55D1-4846-A7F2-BE64E3541BE5}" dt="2020-01-16T02:50:43.773" v="507" actId="478"/>
          <ac:spMkLst>
            <pc:docMk/>
            <pc:sldMk cId="1764817141" sldId="268"/>
            <ac:spMk id="6" creationId="{9218D4FC-5023-4EA4-87D5-4429AE19B836}"/>
          </ac:spMkLst>
        </pc:spChg>
        <pc:spChg chg="add">
          <ac:chgData name="傅中原 商研院" userId="35e4ef95-ca1d-43ec-a595-266823afcf17" providerId="ADAL" clId="{02977E3F-55D1-4846-A7F2-BE64E3541BE5}" dt="2020-01-16T02:49:49.047" v="464"/>
          <ac:spMkLst>
            <pc:docMk/>
            <pc:sldMk cId="1764817141" sldId="268"/>
            <ac:spMk id="7" creationId="{01568D5B-72A6-4C33-B24D-CC79CA95C7E3}"/>
          </ac:spMkLst>
        </pc:spChg>
        <pc:spChg chg="add">
          <ac:chgData name="傅中原 商研院" userId="35e4ef95-ca1d-43ec-a595-266823afcf17" providerId="ADAL" clId="{02977E3F-55D1-4846-A7F2-BE64E3541BE5}" dt="2020-01-16T02:49:49.047" v="464"/>
          <ac:spMkLst>
            <pc:docMk/>
            <pc:sldMk cId="1764817141" sldId="268"/>
            <ac:spMk id="8" creationId="{BFBA94E6-A0B2-4C49-9507-A409115F1508}"/>
          </ac:spMkLst>
        </pc:spChg>
        <pc:spChg chg="add">
          <ac:chgData name="傅中原 商研院" userId="35e4ef95-ca1d-43ec-a595-266823afcf17" providerId="ADAL" clId="{02977E3F-55D1-4846-A7F2-BE64E3541BE5}" dt="2020-01-16T02:51:06.561" v="519"/>
          <ac:spMkLst>
            <pc:docMk/>
            <pc:sldMk cId="1764817141" sldId="268"/>
            <ac:spMk id="9" creationId="{A65B1AC4-0450-43D9-98D7-2FACFEF2B1AB}"/>
          </ac:spMkLst>
        </pc:spChg>
      </pc:sldChg>
      <pc:sldChg chg="addSp delSp del">
        <pc:chgData name="傅中原 商研院" userId="35e4ef95-ca1d-43ec-a595-266823afcf17" providerId="ADAL" clId="{02977E3F-55D1-4846-A7F2-BE64E3541BE5}" dt="2020-01-16T02:53:28.318" v="733" actId="47"/>
        <pc:sldMkLst>
          <pc:docMk/>
          <pc:sldMk cId="1793537912" sldId="269"/>
        </pc:sldMkLst>
        <pc:spChg chg="del">
          <ac:chgData name="傅中原 商研院" userId="35e4ef95-ca1d-43ec-a595-266823afcf17" providerId="ADAL" clId="{02977E3F-55D1-4846-A7F2-BE64E3541BE5}" dt="2020-01-16T02:51:18.293" v="521" actId="478"/>
          <ac:spMkLst>
            <pc:docMk/>
            <pc:sldMk cId="1793537912" sldId="269"/>
            <ac:spMk id="3" creationId="{168F7C7C-EB58-4F5B-9D4D-F06D4372FAF4}"/>
          </ac:spMkLst>
        </pc:spChg>
        <pc:spChg chg="add del">
          <ac:chgData name="傅中原 商研院" userId="35e4ef95-ca1d-43ec-a595-266823afcf17" providerId="ADAL" clId="{02977E3F-55D1-4846-A7F2-BE64E3541BE5}" dt="2020-01-14T09:21:43.851" v="388" actId="478"/>
          <ac:spMkLst>
            <pc:docMk/>
            <pc:sldMk cId="1793537912" sldId="269"/>
            <ac:spMk id="4" creationId="{F29ACB2E-4F1F-49C5-9C5D-AD49B1350954}"/>
          </ac:spMkLst>
        </pc:spChg>
        <pc:spChg chg="add del">
          <ac:chgData name="傅中原 商研院" userId="35e4ef95-ca1d-43ec-a595-266823afcf17" providerId="ADAL" clId="{02977E3F-55D1-4846-A7F2-BE64E3541BE5}" dt="2020-01-16T02:48:39.082" v="432" actId="478"/>
          <ac:spMkLst>
            <pc:docMk/>
            <pc:sldMk cId="1793537912" sldId="269"/>
            <ac:spMk id="5" creationId="{343C6609-BBDC-415D-8829-8303A620F257}"/>
          </ac:spMkLst>
        </pc:spChg>
        <pc:spChg chg="add del">
          <ac:chgData name="傅中原 商研院" userId="35e4ef95-ca1d-43ec-a595-266823afcf17" providerId="ADAL" clId="{02977E3F-55D1-4846-A7F2-BE64E3541BE5}" dt="2020-01-16T02:50:45.487" v="508" actId="478"/>
          <ac:spMkLst>
            <pc:docMk/>
            <pc:sldMk cId="1793537912" sldId="269"/>
            <ac:spMk id="6" creationId="{64FA7374-994F-447B-948E-D078F948F5EA}"/>
          </ac:spMkLst>
        </pc:spChg>
        <pc:spChg chg="add">
          <ac:chgData name="傅中原 商研院" userId="35e4ef95-ca1d-43ec-a595-266823afcf17" providerId="ADAL" clId="{02977E3F-55D1-4846-A7F2-BE64E3541BE5}" dt="2020-01-16T02:51:07.852" v="520"/>
          <ac:spMkLst>
            <pc:docMk/>
            <pc:sldMk cId="1793537912" sldId="269"/>
            <ac:spMk id="7" creationId="{9A423F2E-57C5-46E7-A36A-11274F7D1913}"/>
          </ac:spMkLst>
        </pc:spChg>
        <pc:spChg chg="add">
          <ac:chgData name="傅中原 商研院" userId="35e4ef95-ca1d-43ec-a595-266823afcf17" providerId="ADAL" clId="{02977E3F-55D1-4846-A7F2-BE64E3541BE5}" dt="2020-01-16T02:51:19.040" v="522"/>
          <ac:spMkLst>
            <pc:docMk/>
            <pc:sldMk cId="1793537912" sldId="269"/>
            <ac:spMk id="8" creationId="{B5A3753A-F878-474B-AD27-A8B8A224371D}"/>
          </ac:spMkLst>
        </pc:spChg>
        <pc:spChg chg="add">
          <ac:chgData name="傅中原 商研院" userId="35e4ef95-ca1d-43ec-a595-266823afcf17" providerId="ADAL" clId="{02977E3F-55D1-4846-A7F2-BE64E3541BE5}" dt="2020-01-16T02:51:19.040" v="522"/>
          <ac:spMkLst>
            <pc:docMk/>
            <pc:sldMk cId="1793537912" sldId="269"/>
            <ac:spMk id="9" creationId="{163489C4-2816-4895-9234-77DBE75ED577}"/>
          </ac:spMkLst>
        </pc:spChg>
      </pc:sldChg>
      <pc:sldChg chg="add del">
        <pc:chgData name="傅中原 商研院" userId="35e4ef95-ca1d-43ec-a595-266823afcf17" providerId="ADAL" clId="{02977E3F-55D1-4846-A7F2-BE64E3541BE5}" dt="2020-01-14T09:06:27.323" v="1" actId="47"/>
        <pc:sldMkLst>
          <pc:docMk/>
          <pc:sldMk cId="2147998015" sldId="271"/>
        </pc:sldMkLst>
      </pc:sldChg>
      <pc:sldChg chg="add del">
        <pc:chgData name="傅中原 商研院" userId="35e4ef95-ca1d-43ec-a595-266823afcf17" providerId="ADAL" clId="{02977E3F-55D1-4846-A7F2-BE64E3541BE5}" dt="2020-01-14T09:07:08.827" v="4" actId="47"/>
        <pc:sldMkLst>
          <pc:docMk/>
          <pc:sldMk cId="4269264169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2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0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1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6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1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1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1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6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4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6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一張含有 風箏, 飛行, 大自然, 水 的圖片&#10;&#10;自動產生的描述">
            <a:extLst>
              <a:ext uri="{FF2B5EF4-FFF2-40B4-BE49-F238E27FC236}">
                <a16:creationId xmlns:a16="http://schemas.microsoft.com/office/drawing/2014/main" id="{CC7FE567-6613-4437-ADE1-B54A40318E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616"/>
          <a:stretch/>
        </p:blipFill>
        <p:spPr>
          <a:xfrm>
            <a:off x="4110127" y="10"/>
            <a:ext cx="8081873" cy="6857990"/>
          </a:xfrm>
          <a:custGeom>
            <a:avLst/>
            <a:gdLst>
              <a:gd name="connsiteX0" fmla="*/ 0 w 8081873"/>
              <a:gd name="connsiteY0" fmla="*/ 0 h 6858000"/>
              <a:gd name="connsiteX1" fmla="*/ 8081873 w 8081873"/>
              <a:gd name="connsiteY1" fmla="*/ 0 h 6858000"/>
              <a:gd name="connsiteX2" fmla="*/ 8081873 w 8081873"/>
              <a:gd name="connsiteY2" fmla="*/ 6858000 h 6858000"/>
              <a:gd name="connsiteX3" fmla="*/ 0 w 8081873"/>
              <a:gd name="connsiteY3" fmla="*/ 6858000 h 6858000"/>
              <a:gd name="connsiteX4" fmla="*/ 68897 w 8081873"/>
              <a:gd name="connsiteY4" fmla="*/ 6734633 h 6858000"/>
              <a:gd name="connsiteX5" fmla="*/ 848920 w 8081873"/>
              <a:gd name="connsiteY5" fmla="*/ 3429000 h 6858000"/>
              <a:gd name="connsiteX6" fmla="*/ 68897 w 8081873"/>
              <a:gd name="connsiteY6" fmla="*/ 12336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9A78E33-F81D-4953-9C19-46944C477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ctr"/>
            <a:br>
              <a:rPr lang="en-US" altLang="zh-TW" sz="4800" dirty="0"/>
            </a:br>
            <a:br>
              <a:rPr lang="en-US" altLang="zh-TW" sz="4800" dirty="0"/>
            </a:br>
            <a:r>
              <a:rPr lang="zh-TW" altLang="en-US" sz="4800" dirty="0"/>
              <a:t>品牌名稱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61E060A-CA41-4478-A05E-B7F29D95D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2000" dirty="0"/>
              <a:t>品牌口號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642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3786330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928814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3241687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26916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2137468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D11011-432F-4541-A430-FD2A182CD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感謝您的聆聽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46A277DE-B09B-4426-AFA9-5DC718B6901E}"/>
              </a:ext>
            </a:extLst>
          </p:cNvPr>
          <p:cNvSpPr txBox="1">
            <a:spLocks/>
          </p:cNvSpPr>
          <p:nvPr/>
        </p:nvSpPr>
        <p:spPr>
          <a:xfrm>
            <a:off x="291547" y="5474340"/>
            <a:ext cx="11383617" cy="1383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/>
              <a:t>品牌聯絡資訊、聯繫窗口、</a:t>
            </a:r>
            <a:r>
              <a:rPr lang="zh-TW" altLang="en-US"/>
              <a:t>加盟資訊等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31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AF7B3B-BC5F-4857-A537-35DF7E14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品牌簡介</a:t>
            </a:r>
            <a:r>
              <a:rPr lang="en-US" altLang="zh-TW" dirty="0"/>
              <a:t>/</a:t>
            </a:r>
            <a:r>
              <a:rPr lang="zh-TW" altLang="en-US" dirty="0"/>
              <a:t>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77F9D0-49E6-44C2-9FA9-13D1D157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3946762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品牌簡介／故事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 dirty="0"/>
              <a:t>字為限）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7AF2C4A-9305-4A08-B429-D153D2D23CB3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9F8D682-4B30-4555-838A-E453270EA54F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145188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DD22EC-81A6-4297-935E-043E8B03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品牌優勢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067BDD2-E5A3-4F3E-AED4-ACD1649D1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38268"/>
            <a:ext cx="4052780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品牌優勢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 dirty="0"/>
              <a:t>字為限）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19FFB6-3E37-40F0-AD6D-F1DEF42F0709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20B0D48-F8BE-45DE-8B87-7BBA66D8403F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269770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4C47BC-187C-4DAF-9354-F81B9C69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經營理念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2C7628E-7B3E-471B-887E-360F7DA2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4039528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經營理念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 dirty="0"/>
              <a:t>字為限）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5931394-B29B-4AD0-88A1-976FA34CD0BA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95D3D16-8E36-4C46-B1F4-32FC6250A631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162552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D6482C-715E-4BD6-9310-58C5B56A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主力產品</a:t>
            </a:r>
            <a:r>
              <a:rPr lang="en-US" altLang="zh-TW" dirty="0"/>
              <a:t>(</a:t>
            </a:r>
            <a:r>
              <a:rPr lang="zh-TW" altLang="en-US" dirty="0"/>
              <a:t>產品類型或特色單品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4C0D6EEE-C3DD-481A-9486-96BC2A646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7" y="2478024"/>
            <a:ext cx="4463597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主力產品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 dirty="0"/>
              <a:t>字為限）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8E7551D-8B99-47E9-AFA7-68FD20771FC3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F9BDDE9-F74D-444E-A7E9-AFC4B90B13EE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79916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AADF5D-F12B-4A08-AEA3-4315AFD4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獲獎紀錄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43FAC61-A984-40AF-918C-E1CB18A1E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7" y="2478024"/>
            <a:ext cx="4344329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獲獎紀錄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 dirty="0"/>
              <a:t>字為限）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FF50188-292C-4475-863F-6581B2CF853B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084198-939E-4147-9736-503990708AA8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279094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181C0B-1AA8-4B31-A1C0-CA09B206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店型或店面照片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DEB02BF1-2007-443C-9D05-A5FF3ACB4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4211806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店型或店面說明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（以不超過</a:t>
            </a:r>
            <a:r>
              <a:rPr lang="en-US" altLang="zh-TW" dirty="0"/>
              <a:t>100</a:t>
            </a:r>
            <a:r>
              <a:rPr lang="zh-TW" altLang="en-US"/>
              <a:t>字為限）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BEF79A8-B2C8-492F-9282-9855104B34B3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0133D5D-1D88-4B12-BBD3-2607573F883E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89927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B6AABD-A718-40BB-92ED-2F71601F6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經營實績</a:t>
            </a:r>
            <a:r>
              <a:rPr lang="en-US" altLang="zh-TW" dirty="0"/>
              <a:t>(</a:t>
            </a:r>
            <a:r>
              <a:rPr lang="zh-TW" altLang="en-US" dirty="0"/>
              <a:t>已展店國家與都市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FEA1EB29-D841-4AAD-BE39-2A4AACB4B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3641962" cy="369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已展店國家與都市（以不超過１００字）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8606EF3-F222-445C-9C73-5066C573156A}"/>
              </a:ext>
            </a:extLst>
          </p:cNvPr>
          <p:cNvSpPr/>
          <p:nvPr/>
        </p:nvSpPr>
        <p:spPr>
          <a:xfrm>
            <a:off x="6732104" y="1285461"/>
            <a:ext cx="4678018" cy="50238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B4DC813-53DF-4595-8A2C-207C48CCB63D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159842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D5E63-0FC2-4396-B415-9481B70E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其他產品、店型、展店國家照片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807E2D-CEDB-4ACA-9652-85091F56ED59}"/>
              </a:ext>
            </a:extLst>
          </p:cNvPr>
          <p:cNvSpPr/>
          <p:nvPr/>
        </p:nvSpPr>
        <p:spPr>
          <a:xfrm>
            <a:off x="948723" y="2451652"/>
            <a:ext cx="10294554" cy="3632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請自行放置照片，張數不限，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712C4F-2783-4DFA-92CB-F0AEB955D5A3}"/>
              </a:ext>
            </a:extLst>
          </p:cNvPr>
          <p:cNvSpPr txBox="1"/>
          <p:nvPr/>
        </p:nvSpPr>
        <p:spPr>
          <a:xfrm>
            <a:off x="60828" y="6488668"/>
            <a:ext cx="1201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/>
              <a:t>＊版面配置、顏色、格式、底圖套色、簡報順序、簡報頁數可自行調整，但簡報字數須限制在</a:t>
            </a:r>
            <a:r>
              <a:rPr lang="en-US" altLang="zh-TW" sz="1600" dirty="0"/>
              <a:t>800</a:t>
            </a:r>
            <a:r>
              <a:rPr lang="zh-TW" altLang="en-US" sz="1600" dirty="0"/>
              <a:t>字內，本檔案僅為範例。</a:t>
            </a:r>
          </a:p>
        </p:txBody>
      </p:sp>
    </p:spTree>
    <p:extLst>
      <p:ext uri="{BB962C8B-B14F-4D97-AF65-F5344CB8AC3E}">
        <p14:creationId xmlns:p14="http://schemas.microsoft.com/office/powerpoint/2010/main" val="48439678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84124"/>
      </a:dk2>
      <a:lt2>
        <a:srgbClr val="EFEFF2"/>
      </a:lt2>
      <a:accent1>
        <a:srgbClr val="A9A158"/>
      </a:accent1>
      <a:accent2>
        <a:srgbClr val="8BAC44"/>
      </a:accent2>
      <a:accent3>
        <a:srgbClr val="68B24D"/>
      </a:accent3>
      <a:accent4>
        <a:srgbClr val="43B554"/>
      </a:accent4>
      <a:accent5>
        <a:srgbClr val="49B284"/>
      </a:accent5>
      <a:accent6>
        <a:srgbClr val="45AFAD"/>
      </a:accent6>
      <a:hlink>
        <a:srgbClr val="7E84B9"/>
      </a:hlink>
      <a:folHlink>
        <a:srgbClr val="89898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ECE6FD8B9A53409AD8D6770D714AEF" ma:contentTypeVersion="11" ma:contentTypeDescription="Create a new document." ma:contentTypeScope="" ma:versionID="caec2af016044a67df522cc199afe3bb">
  <xsd:schema xmlns:xsd="http://www.w3.org/2001/XMLSchema" xmlns:xs="http://www.w3.org/2001/XMLSchema" xmlns:p="http://schemas.microsoft.com/office/2006/metadata/properties" xmlns:ns3="9d565bb8-349b-4955-9ad1-300adc96e32e" xmlns:ns4="9add73a9-5637-4cac-b27a-d153d81d95b9" targetNamespace="http://schemas.microsoft.com/office/2006/metadata/properties" ma:root="true" ma:fieldsID="139be327e815c539acbee6a40fb05f54" ns3:_="" ns4:_="">
    <xsd:import namespace="9d565bb8-349b-4955-9ad1-300adc96e32e"/>
    <xsd:import namespace="9add73a9-5637-4cac-b27a-d153d81d95b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65bb8-349b-4955-9ad1-300adc96e32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d73a9-5637-4cac-b27a-d153d81d95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C382F5-03FF-41CC-BB8A-798DE661EB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565bb8-349b-4955-9ad1-300adc96e32e"/>
    <ds:schemaRef ds:uri="9add73a9-5637-4cac-b27a-d153d81d95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62EEEA-417D-446F-BF38-439D54C18A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FE8BB4-0700-4AED-AFF7-808E80E2EAE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807</Words>
  <Application>Microsoft Office PowerPoint</Application>
  <PresentationFormat>寬螢幕</PresentationFormat>
  <Paragraphs>70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Arial</vt:lpstr>
      <vt:lpstr>Avenir Next LT Pro</vt:lpstr>
      <vt:lpstr>Calibri</vt:lpstr>
      <vt:lpstr>AccentBoxVTI</vt:lpstr>
      <vt:lpstr>  品牌名稱</vt:lpstr>
      <vt:lpstr>品牌簡介/故事</vt:lpstr>
      <vt:lpstr>品牌優勢</vt:lpstr>
      <vt:lpstr>經營理念</vt:lpstr>
      <vt:lpstr>主力產品(產品類型或特色單品)</vt:lpstr>
      <vt:lpstr>獲獎紀錄</vt:lpstr>
      <vt:lpstr>店型或店面照片</vt:lpstr>
      <vt:lpstr>經營實績(已展店國家與都市)</vt:lpstr>
      <vt:lpstr>其他產品、店型、展店國家照片</vt:lpstr>
      <vt:lpstr>其他產品、店型、展店國家照片</vt:lpstr>
      <vt:lpstr>其他產品、店型、展店國家照片</vt:lpstr>
      <vt:lpstr>其他產品、店型、展店國家照片</vt:lpstr>
      <vt:lpstr>其他產品、店型、展店國家照片</vt:lpstr>
      <vt:lpstr>其他產品、店型、展店國家照片</vt:lpstr>
      <vt:lpstr>感謝您的聆聽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傅中原 商研院</dc:creator>
  <cp:lastModifiedBy>傅中原 商研院</cp:lastModifiedBy>
  <cp:revision>2</cp:revision>
  <dcterms:created xsi:type="dcterms:W3CDTF">2020-01-14T08:02:45Z</dcterms:created>
  <dcterms:modified xsi:type="dcterms:W3CDTF">2020-01-16T03:11:29Z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0x01010004ECE6FD8B9A53409AD8D6770D714AEF</vt:lpwstr>
  </property>
</Properties>
</file>