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15" r:id="rId2"/>
    <p:sldId id="2147474166" r:id="rId3"/>
    <p:sldId id="2147474167" r:id="rId4"/>
    <p:sldId id="2147474173" r:id="rId5"/>
    <p:sldId id="2147474180" r:id="rId6"/>
    <p:sldId id="2147474178" r:id="rId7"/>
    <p:sldId id="2147474181" r:id="rId8"/>
    <p:sldId id="2147474162" r:id="rId9"/>
    <p:sldId id="2147474163" r:id="rId10"/>
  </p:sldIdLst>
  <p:sldSz cx="12192000" cy="6858000"/>
  <p:notesSz cx="6888163" cy="100203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167E75-2BBA-BDB7-CE8F-88A73F0F4705}" name="黃郁珊 商研院" initials="郁黃" userId="S::P114059@cdri.org.tw::8a903a40-8b11-4b22-8ba7-5bcebcd227f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temis" initials="a" lastIdx="4" clrIdx="0">
    <p:extLst>
      <p:ext uri="{19B8F6BF-5375-455C-9EA6-DF929625EA0E}">
        <p15:presenceInfo xmlns:p15="http://schemas.microsoft.com/office/powerpoint/2012/main" userId="artem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95B3D7"/>
    <a:srgbClr val="EDEAF0"/>
    <a:srgbClr val="D8D3E0"/>
    <a:srgbClr val="E9EDF4"/>
    <a:srgbClr val="D0D8E8"/>
    <a:srgbClr val="F2DCDB"/>
    <a:srgbClr val="CCC1DA"/>
    <a:srgbClr val="386398"/>
    <a:srgbClr val="D99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9" autoAdjust="0"/>
    <p:restoredTop sz="94282" autoAdjust="0"/>
  </p:normalViewPr>
  <p:slideViewPr>
    <p:cSldViewPr showGuides="1">
      <p:cViewPr varScale="1">
        <p:scale>
          <a:sx n="74" d="100"/>
          <a:sy n="74" d="100"/>
        </p:scale>
        <p:origin x="504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8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31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2" cy="50157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900933" y="0"/>
            <a:ext cx="2985622" cy="50157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87D92F36-BD40-4194-A109-2B9A573F070D}" type="datetimeFigureOut">
              <a:rPr lang="zh-TW" altLang="en-US" smtClean="0"/>
              <a:pPr/>
              <a:t>2026/2/10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518725"/>
            <a:ext cx="2985622" cy="501576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900933" y="9518725"/>
            <a:ext cx="2985622" cy="501576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871375BE-FE4E-445A-9285-1D6A7256990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72227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1" cy="502755"/>
          </a:xfrm>
          <a:prstGeom prst="rect">
            <a:avLst/>
          </a:prstGeom>
        </p:spPr>
        <p:txBody>
          <a:bodyPr vert="horz" lIns="93112" tIns="46556" rIns="93112" bIns="4655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901698" y="1"/>
            <a:ext cx="2984871" cy="502755"/>
          </a:xfrm>
          <a:prstGeom prst="rect">
            <a:avLst/>
          </a:prstGeom>
        </p:spPr>
        <p:txBody>
          <a:bodyPr vert="horz" lIns="93112" tIns="46556" rIns="93112" bIns="46556" rtlCol="0"/>
          <a:lstStyle>
            <a:lvl1pPr algn="r">
              <a:defRPr sz="1200"/>
            </a:lvl1pPr>
          </a:lstStyle>
          <a:p>
            <a:fld id="{D0A38E48-4D0E-4C5E-BB82-15C49F59EA3C}" type="datetimeFigureOut">
              <a:rPr lang="zh-TW" altLang="en-US" smtClean="0"/>
              <a:pPr/>
              <a:t>2026/2/10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52538"/>
            <a:ext cx="6015037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2" tIns="46556" rIns="93112" bIns="46556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8817" y="4822272"/>
            <a:ext cx="5510530" cy="3945493"/>
          </a:xfrm>
          <a:prstGeom prst="rect">
            <a:avLst/>
          </a:prstGeom>
        </p:spPr>
        <p:txBody>
          <a:bodyPr vert="horz" lIns="93112" tIns="46556" rIns="93112" bIns="46556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517549"/>
            <a:ext cx="2984871" cy="502754"/>
          </a:xfrm>
          <a:prstGeom prst="rect">
            <a:avLst/>
          </a:prstGeom>
        </p:spPr>
        <p:txBody>
          <a:bodyPr vert="horz" lIns="93112" tIns="46556" rIns="93112" bIns="4655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901698" y="9517549"/>
            <a:ext cx="2984871" cy="502754"/>
          </a:xfrm>
          <a:prstGeom prst="rect">
            <a:avLst/>
          </a:prstGeom>
        </p:spPr>
        <p:txBody>
          <a:bodyPr vert="horz" lIns="93112" tIns="46556" rIns="93112" bIns="46556" rtlCol="0" anchor="b"/>
          <a:lstStyle>
            <a:lvl1pPr algn="r">
              <a:defRPr sz="1200"/>
            </a:lvl1pPr>
          </a:lstStyle>
          <a:p>
            <a:fld id="{747370E3-38BB-40ED-BBC5-4EAA9F3D2CE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89499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43607" y="2492899"/>
            <a:ext cx="9403093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192012" y="3933056"/>
            <a:ext cx="5611349" cy="108012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zh-TW" altLang="en-US" dirty="0"/>
          </a:p>
        </p:txBody>
      </p:sp>
      <p:pic>
        <p:nvPicPr>
          <p:cNvPr id="9" name="Picture 2" descr="C:\Users\Steven\Desktop\ci-ppt\商業發展ppt封面3-2-0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" t="95519" r="71818"/>
          <a:stretch/>
        </p:blipFill>
        <p:spPr bwMode="auto">
          <a:xfrm>
            <a:off x="-1665" y="6578096"/>
            <a:ext cx="12193665" cy="30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日期版面配置區 3"/>
          <p:cNvSpPr txBox="1">
            <a:spLocks/>
          </p:cNvSpPr>
          <p:nvPr userDrawn="1"/>
        </p:nvSpPr>
        <p:spPr>
          <a:xfrm>
            <a:off x="-48683" y="6597352"/>
            <a:ext cx="4727509" cy="251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Commerce Development</a:t>
            </a:r>
            <a:r>
              <a:rPr lang="en-US" altLang="zh-TW" sz="1000" b="1" baseline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Research Institute </a:t>
            </a:r>
            <a:endParaRPr lang="zh-TW" altLang="en-US" sz="1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日期版面配置區 3"/>
          <p:cNvSpPr txBox="1">
            <a:spLocks/>
          </p:cNvSpPr>
          <p:nvPr userDrawn="1"/>
        </p:nvSpPr>
        <p:spPr>
          <a:xfrm>
            <a:off x="5039883" y="6615781"/>
            <a:ext cx="2304256" cy="251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000" b="1" baseline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http://www.cdri.org.tw</a:t>
            </a:r>
            <a:endParaRPr lang="zh-TW" altLang="en-US" sz="1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4A4204F-0401-4D7C-8284-15C4A26CF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頁尾版面配置區 9">
            <a:extLst>
              <a:ext uri="{FF2B5EF4-FFF2-40B4-BE49-F238E27FC236}">
                <a16:creationId xmlns:a16="http://schemas.microsoft.com/office/drawing/2014/main" id="{F65C3822-242E-4A12-9C7A-6F971CD9B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:a16="http://schemas.microsoft.com/office/drawing/2014/main" id="{AC7ACF45-90C7-5C31-A069-007AA3EAC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58476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1762D9-BF67-4166-A4E0-1820CE8BD53A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7235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teven\Desktop\商發院1\CI確認0924\-ppt L夾 識別證\商業發展ppt封面-03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12" r="26782"/>
          <a:stretch/>
        </p:blipFill>
        <p:spPr bwMode="auto">
          <a:xfrm>
            <a:off x="-45329" y="6669361"/>
            <a:ext cx="12237329" cy="1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73496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1124747"/>
            <a:ext cx="10972800" cy="500141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日期版面配置區 3"/>
          <p:cNvSpPr txBox="1">
            <a:spLocks/>
          </p:cNvSpPr>
          <p:nvPr userDrawn="1"/>
        </p:nvSpPr>
        <p:spPr>
          <a:xfrm>
            <a:off x="-48683" y="6633864"/>
            <a:ext cx="4727509" cy="251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©2014 Commerce Development</a:t>
            </a:r>
            <a:r>
              <a:rPr lang="en-US" altLang="zh-TW" sz="1000" b="1" baseline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Research Institute </a:t>
            </a:r>
            <a:endParaRPr lang="zh-TW" altLang="en-US" sz="1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日期版面配置區 3"/>
          <p:cNvSpPr txBox="1">
            <a:spLocks/>
          </p:cNvSpPr>
          <p:nvPr userDrawn="1"/>
        </p:nvSpPr>
        <p:spPr>
          <a:xfrm>
            <a:off x="5039883" y="6615781"/>
            <a:ext cx="2304256" cy="251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000" b="1" baseline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http://www.cdri.org.tw</a:t>
            </a:r>
            <a:endParaRPr lang="zh-TW" altLang="en-US" sz="1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13151B8-5ED0-2AF7-60F1-81035E29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58476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1762D9-BF67-4166-A4E0-1820CE8BD53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03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965773"/>
            <a:ext cx="2743200" cy="5160390"/>
          </a:xfrm>
        </p:spPr>
        <p:txBody>
          <a:bodyPr vert="eaVert"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39349" y="965776"/>
            <a:ext cx="8026400" cy="514543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Picture 2" descr="C:\Users\Steven\Desktop\商發院1\CI確認0924\-ppt L夾 識別證\商業發展ppt封面-03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12" r="26782"/>
          <a:stretch/>
        </p:blipFill>
        <p:spPr bwMode="auto">
          <a:xfrm>
            <a:off x="-45329" y="6669361"/>
            <a:ext cx="12237329" cy="1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日期版面配置區 3"/>
          <p:cNvSpPr txBox="1">
            <a:spLocks/>
          </p:cNvSpPr>
          <p:nvPr userDrawn="1"/>
        </p:nvSpPr>
        <p:spPr>
          <a:xfrm>
            <a:off x="-48683" y="6633864"/>
            <a:ext cx="4727509" cy="251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Commerce Development</a:t>
            </a:r>
            <a:r>
              <a:rPr lang="en-US" altLang="zh-TW" sz="1000" b="1" baseline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Research Institute </a:t>
            </a:r>
            <a:endParaRPr lang="zh-TW" altLang="en-US" sz="1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日期版面配置區 3"/>
          <p:cNvSpPr txBox="1">
            <a:spLocks/>
          </p:cNvSpPr>
          <p:nvPr userDrawn="1"/>
        </p:nvSpPr>
        <p:spPr>
          <a:xfrm>
            <a:off x="5039883" y="6615781"/>
            <a:ext cx="2304256" cy="251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000" b="1" baseline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http://www.cdri.org.tw</a:t>
            </a:r>
            <a:endParaRPr lang="zh-TW" altLang="en-US" sz="1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44D1074-F179-A2F4-FFE6-C30A9066B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58476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1762D9-BF67-4166-A4E0-1820CE8BD53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6384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73496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Picture 2" descr="C:\Users\Steven\Desktop\商發院1\CI確認0924\-ppt L夾 識別證\商業發展ppt封面-03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12" r="26782"/>
          <a:stretch/>
        </p:blipFill>
        <p:spPr bwMode="auto">
          <a:xfrm>
            <a:off x="-45329" y="6669360"/>
            <a:ext cx="12237329" cy="1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日期版面配置區 3"/>
          <p:cNvSpPr txBox="1">
            <a:spLocks/>
          </p:cNvSpPr>
          <p:nvPr userDrawn="1"/>
        </p:nvSpPr>
        <p:spPr>
          <a:xfrm>
            <a:off x="-48683" y="6633864"/>
            <a:ext cx="4727509" cy="251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Commerce Development</a:t>
            </a:r>
            <a:r>
              <a:rPr lang="en-US" altLang="zh-TW" sz="1000" b="1" baseline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Research Institute </a:t>
            </a:r>
            <a:endParaRPr lang="zh-TW" altLang="en-US" sz="1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日期版面配置區 3"/>
          <p:cNvSpPr txBox="1">
            <a:spLocks/>
          </p:cNvSpPr>
          <p:nvPr userDrawn="1"/>
        </p:nvSpPr>
        <p:spPr>
          <a:xfrm>
            <a:off x="5039883" y="6615781"/>
            <a:ext cx="2304256" cy="251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000" b="1" baseline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http://www.cdri.org.tw</a:t>
            </a:r>
            <a:endParaRPr lang="zh-TW" altLang="en-US" sz="1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2E8B6B1A-5F15-8C76-7C1C-9E245B29C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58476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1762D9-BF67-4166-A4E0-1820CE8BD53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1320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影像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7536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4" name="Picture 2" descr="C:\Users\Steven\Desktop\商發院1\CI確認0924\-ppt L夾 識別證\商業發展ppt封面-03.jpg">
            <a:extLst>
              <a:ext uri="{FF2B5EF4-FFF2-40B4-BE49-F238E27FC236}">
                <a16:creationId xmlns:a16="http://schemas.microsoft.com/office/drawing/2014/main" id="{EE036873-D7AC-C39F-3DC0-5A05CEAE7A1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12" r="26782"/>
          <a:stretch/>
        </p:blipFill>
        <p:spPr bwMode="auto">
          <a:xfrm>
            <a:off x="-45329" y="6669361"/>
            <a:ext cx="12237329" cy="1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A792DF1D-2074-AA4C-0380-EAD617CF636D}"/>
              </a:ext>
            </a:extLst>
          </p:cNvPr>
          <p:cNvSpPr txBox="1">
            <a:spLocks/>
          </p:cNvSpPr>
          <p:nvPr userDrawn="1"/>
        </p:nvSpPr>
        <p:spPr>
          <a:xfrm>
            <a:off x="-48683" y="6633864"/>
            <a:ext cx="4727509" cy="251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Commerce Development</a:t>
            </a:r>
            <a:r>
              <a:rPr lang="en-US" altLang="zh-TW" sz="1000" b="1" baseline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Research Institute </a:t>
            </a:r>
            <a:endParaRPr lang="zh-TW" altLang="en-US" sz="1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日期版面配置區 3">
            <a:extLst>
              <a:ext uri="{FF2B5EF4-FFF2-40B4-BE49-F238E27FC236}">
                <a16:creationId xmlns:a16="http://schemas.microsoft.com/office/drawing/2014/main" id="{B400EADC-430C-1D7D-22FE-D77C3264E55B}"/>
              </a:ext>
            </a:extLst>
          </p:cNvPr>
          <p:cNvSpPr txBox="1">
            <a:spLocks/>
          </p:cNvSpPr>
          <p:nvPr userDrawn="1"/>
        </p:nvSpPr>
        <p:spPr>
          <a:xfrm>
            <a:off x="5039883" y="6615781"/>
            <a:ext cx="2304256" cy="251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000" b="1" baseline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http://www.cdri.org.tw</a:t>
            </a:r>
            <a:endParaRPr lang="zh-TW" altLang="en-US" sz="1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CE738197-8C7E-062E-8DC4-C35B91BA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58476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1762D9-BF67-4166-A4E0-1820CE8BD53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06050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79695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85740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" name="Picture 2" descr="C:\Users\Steven\Desktop\商發院1\CI確認0924\-ppt L夾 識別證\商業發展ppt封面-03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12" r="26782"/>
          <a:stretch/>
        </p:blipFill>
        <p:spPr bwMode="auto">
          <a:xfrm>
            <a:off x="-45329" y="6669361"/>
            <a:ext cx="12237329" cy="1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日期版面配置區 3"/>
          <p:cNvSpPr txBox="1">
            <a:spLocks/>
          </p:cNvSpPr>
          <p:nvPr userDrawn="1"/>
        </p:nvSpPr>
        <p:spPr>
          <a:xfrm>
            <a:off x="-48683" y="6633864"/>
            <a:ext cx="4727509" cy="251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Commerce Development</a:t>
            </a:r>
            <a:r>
              <a:rPr lang="en-US" altLang="zh-TW" sz="1000" b="1" baseline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Research Institute </a:t>
            </a:r>
            <a:endParaRPr lang="zh-TW" altLang="en-US" sz="1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日期版面配置區 3"/>
          <p:cNvSpPr txBox="1">
            <a:spLocks/>
          </p:cNvSpPr>
          <p:nvPr userDrawn="1"/>
        </p:nvSpPr>
        <p:spPr>
          <a:xfrm>
            <a:off x="5039883" y="6615781"/>
            <a:ext cx="2304256" cy="251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000" b="1" baseline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http://www.cdri.org.tw</a:t>
            </a:r>
            <a:endParaRPr lang="zh-TW" altLang="en-US" sz="1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EBCC1DB-B10F-41C0-8BFB-FB5199E7B68D}"/>
              </a:ext>
            </a:extLst>
          </p:cNvPr>
          <p:cNvSpPr/>
          <p:nvPr userDrawn="1"/>
        </p:nvSpPr>
        <p:spPr>
          <a:xfrm>
            <a:off x="105437" y="853297"/>
            <a:ext cx="11943224" cy="5780567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91A8CC5-E87E-550D-84BC-E5C7953D0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58476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4E1762D9-BF67-4166-A4E0-1820CE8BD53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8105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teven\Desktop\ci-ppt\商業發展ppt封面3-2-0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8"/>
          <a:stretch/>
        </p:blipFill>
        <p:spPr bwMode="auto">
          <a:xfrm>
            <a:off x="0" y="-20469"/>
            <a:ext cx="12192000" cy="621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9509" y="2859013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820705" y="236086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日期版面配置區 3"/>
          <p:cNvSpPr txBox="1">
            <a:spLocks/>
          </p:cNvSpPr>
          <p:nvPr userDrawn="1"/>
        </p:nvSpPr>
        <p:spPr>
          <a:xfrm>
            <a:off x="-48683" y="6633864"/>
            <a:ext cx="4727509" cy="251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Commerce Development</a:t>
            </a:r>
            <a:r>
              <a:rPr lang="en-US" altLang="zh-TW" sz="1000" b="1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Research Institute </a:t>
            </a:r>
            <a:endParaRPr lang="zh-TW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日期版面配置區 3"/>
          <p:cNvSpPr txBox="1">
            <a:spLocks/>
          </p:cNvSpPr>
          <p:nvPr userDrawn="1"/>
        </p:nvSpPr>
        <p:spPr>
          <a:xfrm>
            <a:off x="5039883" y="6615781"/>
            <a:ext cx="2304256" cy="251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000" b="1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http://www.cdri.org.tw</a:t>
            </a:r>
            <a:endParaRPr lang="zh-TW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DF99EFF9-02DA-CBB7-D28D-06AFE705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584767"/>
            <a:ext cx="2844800" cy="365125"/>
          </a:xfrm>
          <a:prstGeom prst="rect">
            <a:avLst/>
          </a:prstGeom>
        </p:spPr>
        <p:txBody>
          <a:bodyPr/>
          <a:lstStyle/>
          <a:p>
            <a:fld id="{4E1762D9-BF67-4166-A4E0-1820CE8BD53A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4086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734969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268760"/>
            <a:ext cx="53848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268760"/>
            <a:ext cx="53848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" name="Picture 2" descr="C:\Users\Steven\Desktop\商發院1\CI確認0924\-ppt L夾 識別證\商業發展ppt封面-03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12" r="26782"/>
          <a:stretch/>
        </p:blipFill>
        <p:spPr bwMode="auto">
          <a:xfrm>
            <a:off x="-45329" y="6669361"/>
            <a:ext cx="12237329" cy="1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日期版面配置區 3"/>
          <p:cNvSpPr txBox="1">
            <a:spLocks/>
          </p:cNvSpPr>
          <p:nvPr userDrawn="1"/>
        </p:nvSpPr>
        <p:spPr>
          <a:xfrm>
            <a:off x="-48683" y="6633864"/>
            <a:ext cx="4727509" cy="251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Commerce Development</a:t>
            </a:r>
            <a:r>
              <a:rPr lang="en-US" altLang="zh-TW" sz="1000" b="1" baseline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Research Institute </a:t>
            </a:r>
            <a:endParaRPr lang="zh-TW" altLang="en-US" sz="1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日期版面配置區 3"/>
          <p:cNvSpPr txBox="1">
            <a:spLocks/>
          </p:cNvSpPr>
          <p:nvPr userDrawn="1"/>
        </p:nvSpPr>
        <p:spPr>
          <a:xfrm>
            <a:off x="5039883" y="6615781"/>
            <a:ext cx="2304256" cy="251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000" b="1" baseline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http://www.cdri.org.tw</a:t>
            </a:r>
            <a:endParaRPr lang="zh-TW" altLang="en-US" sz="1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C78AD779-95A4-D947-92DD-609AABEB5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58476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1762D9-BF67-4166-A4E0-1820CE8BD53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1962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734969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26876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26876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" name="Picture 2" descr="C:\Users\Steven\Desktop\商發院1\CI確認0924\-ppt L夾 識別證\商業發展ppt封面-03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12" r="26782"/>
          <a:stretch/>
        </p:blipFill>
        <p:spPr bwMode="auto">
          <a:xfrm>
            <a:off x="-45329" y="6669361"/>
            <a:ext cx="12237329" cy="1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日期版面配置區 3"/>
          <p:cNvSpPr txBox="1">
            <a:spLocks/>
          </p:cNvSpPr>
          <p:nvPr userDrawn="1"/>
        </p:nvSpPr>
        <p:spPr>
          <a:xfrm>
            <a:off x="-48683" y="6633864"/>
            <a:ext cx="4727509" cy="251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Commerce Development</a:t>
            </a:r>
            <a:r>
              <a:rPr lang="en-US" altLang="zh-TW" sz="1000" b="1" baseline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Research Institute </a:t>
            </a:r>
            <a:endParaRPr lang="zh-TW" altLang="en-US" sz="1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日期版面配置區 3"/>
          <p:cNvSpPr txBox="1">
            <a:spLocks/>
          </p:cNvSpPr>
          <p:nvPr userDrawn="1"/>
        </p:nvSpPr>
        <p:spPr>
          <a:xfrm>
            <a:off x="5039883" y="6615781"/>
            <a:ext cx="2304256" cy="251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000" b="1" baseline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http://www.cdri.org.tw</a:t>
            </a:r>
            <a:endParaRPr lang="zh-TW" altLang="en-US" sz="1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1944019"/>
            <a:ext cx="5386917" cy="41821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1944019"/>
            <a:ext cx="5389033" cy="41821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id="{E2208466-F50C-04A8-2C42-DF6B0E320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58476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1762D9-BF67-4166-A4E0-1820CE8BD53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2279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734969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Picture 2" descr="C:\Users\Steven\Desktop\商發院1\CI確認0924\-ppt L夾 識別證\商業發展ppt封面-03.jpg">
            <a:extLst>
              <a:ext uri="{FF2B5EF4-FFF2-40B4-BE49-F238E27FC236}">
                <a16:creationId xmlns:a16="http://schemas.microsoft.com/office/drawing/2014/main" id="{8AD5280E-CD6C-E1ED-2166-594C7F1B6B3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12" r="26782"/>
          <a:stretch/>
        </p:blipFill>
        <p:spPr bwMode="auto">
          <a:xfrm>
            <a:off x="-45329" y="6669361"/>
            <a:ext cx="12237329" cy="1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日期版面配置區 3"/>
          <p:cNvSpPr txBox="1">
            <a:spLocks/>
          </p:cNvSpPr>
          <p:nvPr userDrawn="1"/>
        </p:nvSpPr>
        <p:spPr>
          <a:xfrm>
            <a:off x="-48683" y="6633864"/>
            <a:ext cx="4727509" cy="251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Commerce Development</a:t>
            </a:r>
            <a:r>
              <a:rPr lang="en-US" altLang="zh-TW" sz="1000" b="1" baseline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Research Institute </a:t>
            </a:r>
            <a:endParaRPr lang="zh-TW" altLang="en-US" sz="1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日期版面配置區 3"/>
          <p:cNvSpPr txBox="1">
            <a:spLocks/>
          </p:cNvSpPr>
          <p:nvPr userDrawn="1"/>
        </p:nvSpPr>
        <p:spPr>
          <a:xfrm>
            <a:off x="5039883" y="6615781"/>
            <a:ext cx="2304256" cy="251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000" b="1" baseline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http://www.cdri.org.tw</a:t>
            </a:r>
            <a:endParaRPr lang="zh-TW" altLang="en-US" sz="1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2ACE511-CF2D-4D26-3392-26CB13725100}"/>
              </a:ext>
            </a:extLst>
          </p:cNvPr>
          <p:cNvSpPr/>
          <p:nvPr userDrawn="1"/>
        </p:nvSpPr>
        <p:spPr>
          <a:xfrm>
            <a:off x="82848" y="921023"/>
            <a:ext cx="12018547" cy="5725142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75E429E-11FC-7A8B-859E-F09591C9A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58476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1762D9-BF67-4166-A4E0-1820CE8BD53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7020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Picture 2" descr="C:\Users\Steven\Desktop\商發院1\CI確認0924\-ppt L夾 識別證\商業發展ppt封面-03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12" r="26782"/>
          <a:stretch/>
        </p:blipFill>
        <p:spPr bwMode="auto">
          <a:xfrm>
            <a:off x="-45329" y="6669361"/>
            <a:ext cx="12237329" cy="1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teven\Desktop\商發院1\CI確認0924\-ppt L夾 識別證\商業發展ppt封面-03.jpg">
            <a:extLst>
              <a:ext uri="{FF2B5EF4-FFF2-40B4-BE49-F238E27FC236}">
                <a16:creationId xmlns:a16="http://schemas.microsoft.com/office/drawing/2014/main" id="{1426902B-C51A-C4F3-E590-84CD1F40819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12" r="26782"/>
          <a:stretch/>
        </p:blipFill>
        <p:spPr bwMode="auto">
          <a:xfrm>
            <a:off x="-45329" y="6669361"/>
            <a:ext cx="12237329" cy="1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BEA594D-96AC-10A4-A652-5CE53810D52E}"/>
              </a:ext>
            </a:extLst>
          </p:cNvPr>
          <p:cNvSpPr/>
          <p:nvPr userDrawn="1"/>
        </p:nvSpPr>
        <p:spPr>
          <a:xfrm>
            <a:off x="82848" y="921023"/>
            <a:ext cx="12018547" cy="5708377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 dirty="0"/>
          </a:p>
        </p:txBody>
      </p:sp>
      <p:sp>
        <p:nvSpPr>
          <p:cNvPr id="13" name="日期版面配置區 3"/>
          <p:cNvSpPr txBox="1">
            <a:spLocks/>
          </p:cNvSpPr>
          <p:nvPr userDrawn="1"/>
        </p:nvSpPr>
        <p:spPr>
          <a:xfrm>
            <a:off x="-48683" y="6633864"/>
            <a:ext cx="4727509" cy="251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Commerce Development</a:t>
            </a:r>
            <a:r>
              <a:rPr lang="en-US" altLang="zh-TW" sz="1000" b="1" baseline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Research Institute </a:t>
            </a:r>
            <a:endParaRPr lang="zh-TW" altLang="en-US" sz="1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日期版面配置區 3"/>
          <p:cNvSpPr txBox="1">
            <a:spLocks/>
          </p:cNvSpPr>
          <p:nvPr userDrawn="1"/>
        </p:nvSpPr>
        <p:spPr>
          <a:xfrm>
            <a:off x="5039883" y="6615781"/>
            <a:ext cx="2304256" cy="251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000" b="1" baseline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http://www.cdri.org.tw</a:t>
            </a:r>
            <a:endParaRPr lang="zh-TW" altLang="en-US" sz="1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8C7B942-0CBE-EDDC-8B17-81CABE545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58476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1762D9-BF67-4166-A4E0-1820CE8BD53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18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3551" y="902382"/>
            <a:ext cx="4011084" cy="75243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902379"/>
            <a:ext cx="6815667" cy="52237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3551" y="1690308"/>
            <a:ext cx="4011084" cy="44358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" name="Picture 2" descr="C:\Users\Steven\Desktop\商發院1\CI確認0924\-ppt L夾 識別證\商業發展ppt封面-03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12" r="26782"/>
          <a:stretch/>
        </p:blipFill>
        <p:spPr bwMode="auto">
          <a:xfrm>
            <a:off x="-45329" y="6669361"/>
            <a:ext cx="12237329" cy="1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日期版面配置區 3"/>
          <p:cNvSpPr txBox="1">
            <a:spLocks/>
          </p:cNvSpPr>
          <p:nvPr userDrawn="1"/>
        </p:nvSpPr>
        <p:spPr>
          <a:xfrm>
            <a:off x="-48683" y="6633864"/>
            <a:ext cx="4727509" cy="251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Commerce Development</a:t>
            </a:r>
            <a:r>
              <a:rPr lang="en-US" altLang="zh-TW" sz="1000" b="1" baseline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Research Institute </a:t>
            </a:r>
            <a:endParaRPr lang="zh-TW" altLang="en-US" sz="1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日期版面配置區 3"/>
          <p:cNvSpPr txBox="1">
            <a:spLocks/>
          </p:cNvSpPr>
          <p:nvPr userDrawn="1"/>
        </p:nvSpPr>
        <p:spPr>
          <a:xfrm>
            <a:off x="5039883" y="6615781"/>
            <a:ext cx="2304256" cy="251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000" b="1" baseline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http://www.cdri.org.tw</a:t>
            </a:r>
            <a:endParaRPr lang="zh-TW" altLang="en-US" sz="1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C77A3CEC-6840-DC4B-5F03-005A3682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58476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1762D9-BF67-4166-A4E0-1820CE8BD53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3490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Steven\Desktop\商發院1\CI確認0924\-ppt L夾 識別證\商業發展ppt封面-03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12" r="26782"/>
          <a:stretch/>
        </p:blipFill>
        <p:spPr bwMode="auto">
          <a:xfrm>
            <a:off x="-45329" y="6669361"/>
            <a:ext cx="12237329" cy="1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980730"/>
            <a:ext cx="7315200" cy="37468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日期版面配置區 3"/>
          <p:cNvSpPr txBox="1">
            <a:spLocks/>
          </p:cNvSpPr>
          <p:nvPr userDrawn="1"/>
        </p:nvSpPr>
        <p:spPr>
          <a:xfrm>
            <a:off x="-48683" y="6633864"/>
            <a:ext cx="4727509" cy="251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Commerce Development</a:t>
            </a:r>
            <a:r>
              <a:rPr lang="en-US" altLang="zh-TW" sz="1000" b="1" baseline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Research Institute </a:t>
            </a:r>
            <a:endParaRPr lang="zh-TW" altLang="en-US" sz="1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日期版面配置區 3"/>
          <p:cNvSpPr txBox="1">
            <a:spLocks/>
          </p:cNvSpPr>
          <p:nvPr userDrawn="1"/>
        </p:nvSpPr>
        <p:spPr>
          <a:xfrm>
            <a:off x="5039883" y="6615781"/>
            <a:ext cx="2304256" cy="251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000" b="1" baseline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http://www.cdri.org.tw</a:t>
            </a:r>
            <a:endParaRPr lang="zh-TW" altLang="en-US" sz="1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8C5A4426-92F0-68C3-B6A7-733CC47F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58476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1762D9-BF67-4166-A4E0-1820CE8BD53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200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5">
            <a:extLst>
              <a:ext uri="{FF2B5EF4-FFF2-40B4-BE49-F238E27FC236}">
                <a16:creationId xmlns:a16="http://schemas.microsoft.com/office/drawing/2014/main" id="{EE1BEDAE-FEDA-9C8F-EDE0-6B808A571310}"/>
              </a:ext>
            </a:extLst>
          </p:cNvPr>
          <p:cNvSpPr/>
          <p:nvPr userDrawn="1"/>
        </p:nvSpPr>
        <p:spPr>
          <a:xfrm rot="11142818">
            <a:off x="-1066436" y="6257619"/>
            <a:ext cx="1760103" cy="1200759"/>
          </a:xfrm>
          <a:prstGeom prst="rtTriangle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</a:pPr>
            <a:endParaRPr kumimoji="0" lang="zh-TW" altLang="en-US" sz="1050" b="0" i="0" u="none" strike="noStrike" kern="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" name="日期版面配置區 3"/>
          <p:cNvSpPr>
            <a:spLocks noGrp="1"/>
          </p:cNvSpPr>
          <p:nvPr userDrawn="1"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 userDrawn="1"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 userDrawn="1">
            <p:ph type="body" idx="1"/>
          </p:nvPr>
        </p:nvSpPr>
        <p:spPr>
          <a:xfrm>
            <a:off x="601571" y="1454459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2" name="標題版面配置區 1"/>
          <p:cNvSpPr>
            <a:spLocks noGrp="1"/>
          </p:cNvSpPr>
          <p:nvPr userDrawn="1">
            <p:ph type="title"/>
          </p:nvPr>
        </p:nvSpPr>
        <p:spPr>
          <a:xfrm>
            <a:off x="597999" y="165745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pic>
        <p:nvPicPr>
          <p:cNvPr id="37" name="圖片 36">
            <a:extLst>
              <a:ext uri="{FF2B5EF4-FFF2-40B4-BE49-F238E27FC236}">
                <a16:creationId xmlns:a16="http://schemas.microsoft.com/office/drawing/2014/main" id="{4D5F30EE-0C0C-4972-99C5-4A4A6F6163B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30377" y="20037"/>
            <a:ext cx="1553123" cy="456635"/>
          </a:xfrm>
          <a:prstGeom prst="rect">
            <a:avLst/>
          </a:prstGeom>
        </p:spPr>
      </p:pic>
      <p:grpSp>
        <p:nvGrpSpPr>
          <p:cNvPr id="127" name="Google Shape;10;p2">
            <a:extLst>
              <a:ext uri="{FF2B5EF4-FFF2-40B4-BE49-F238E27FC236}">
                <a16:creationId xmlns:a16="http://schemas.microsoft.com/office/drawing/2014/main" id="{CC4A221C-69E6-19B1-A890-FE6977E29CDB}"/>
              </a:ext>
            </a:extLst>
          </p:cNvPr>
          <p:cNvGrpSpPr/>
          <p:nvPr userDrawn="1"/>
        </p:nvGrpSpPr>
        <p:grpSpPr>
          <a:xfrm>
            <a:off x="11093917" y="4734815"/>
            <a:ext cx="955023" cy="1804100"/>
            <a:chOff x="427630" y="200200"/>
            <a:chExt cx="889188" cy="18041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28" name="Google Shape;11;p2">
              <a:extLst>
                <a:ext uri="{FF2B5EF4-FFF2-40B4-BE49-F238E27FC236}">
                  <a16:creationId xmlns:a16="http://schemas.microsoft.com/office/drawing/2014/main" id="{6F34068D-889E-DB3B-0BD1-4E2C16F1AE45}"/>
                </a:ext>
              </a:extLst>
            </p:cNvPr>
            <p:cNvSpPr/>
            <p:nvPr/>
          </p:nvSpPr>
          <p:spPr>
            <a:xfrm>
              <a:off x="1261524" y="200200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;p2">
              <a:extLst>
                <a:ext uri="{FF2B5EF4-FFF2-40B4-BE49-F238E27FC236}">
                  <a16:creationId xmlns:a16="http://schemas.microsoft.com/office/drawing/2014/main" id="{0B37478F-0834-5607-77E8-B69DEBB84DB0}"/>
                </a:ext>
              </a:extLst>
            </p:cNvPr>
            <p:cNvSpPr/>
            <p:nvPr/>
          </p:nvSpPr>
          <p:spPr>
            <a:xfrm>
              <a:off x="1261524" y="359250"/>
              <a:ext cx="55294" cy="55187"/>
            </a:xfrm>
            <a:custGeom>
              <a:avLst/>
              <a:gdLst/>
              <a:ahLst/>
              <a:cxnLst/>
              <a:rect l="l" t="t" r="r" b="b"/>
              <a:pathLst>
                <a:path w="518" h="517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395"/>
                    <a:pt x="122" y="517"/>
                    <a:pt x="244" y="517"/>
                  </a:cubicBezTo>
                  <a:cubicBezTo>
                    <a:pt x="395" y="517"/>
                    <a:pt x="517" y="395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;p2">
              <a:extLst>
                <a:ext uri="{FF2B5EF4-FFF2-40B4-BE49-F238E27FC236}">
                  <a16:creationId xmlns:a16="http://schemas.microsoft.com/office/drawing/2014/main" id="{685B9B0E-CBCF-1E84-CEE1-9A5C18062A99}"/>
                </a:ext>
              </a:extLst>
            </p:cNvPr>
            <p:cNvSpPr/>
            <p:nvPr/>
          </p:nvSpPr>
          <p:spPr>
            <a:xfrm>
              <a:off x="1261524" y="514991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7"/>
                    <a:pt x="244" y="547"/>
                  </a:cubicBezTo>
                  <a:cubicBezTo>
                    <a:pt x="395" y="547"/>
                    <a:pt x="517" y="426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4;p2">
              <a:extLst>
                <a:ext uri="{FF2B5EF4-FFF2-40B4-BE49-F238E27FC236}">
                  <a16:creationId xmlns:a16="http://schemas.microsoft.com/office/drawing/2014/main" id="{38CAB519-45A7-67C4-C0AC-9EE703A83029}"/>
                </a:ext>
              </a:extLst>
            </p:cNvPr>
            <p:cNvSpPr/>
            <p:nvPr/>
          </p:nvSpPr>
          <p:spPr>
            <a:xfrm>
              <a:off x="1261524" y="673935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5;p2">
              <a:extLst>
                <a:ext uri="{FF2B5EF4-FFF2-40B4-BE49-F238E27FC236}">
                  <a16:creationId xmlns:a16="http://schemas.microsoft.com/office/drawing/2014/main" id="{46C68982-6368-AE87-9DA7-8A6263B35745}"/>
                </a:ext>
              </a:extLst>
            </p:cNvPr>
            <p:cNvSpPr/>
            <p:nvPr/>
          </p:nvSpPr>
          <p:spPr>
            <a:xfrm>
              <a:off x="1261524" y="832879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8"/>
                    <a:pt x="244" y="518"/>
                  </a:cubicBezTo>
                  <a:cubicBezTo>
                    <a:pt x="395" y="518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6;p2">
              <a:extLst>
                <a:ext uri="{FF2B5EF4-FFF2-40B4-BE49-F238E27FC236}">
                  <a16:creationId xmlns:a16="http://schemas.microsoft.com/office/drawing/2014/main" id="{F3BF2DE1-AFAC-AB50-0E34-8E950E79E90A}"/>
                </a:ext>
              </a:extLst>
            </p:cNvPr>
            <p:cNvSpPr/>
            <p:nvPr/>
          </p:nvSpPr>
          <p:spPr>
            <a:xfrm>
              <a:off x="1261524" y="995131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7"/>
                    <a:pt x="244" y="517"/>
                  </a:cubicBezTo>
                  <a:cubicBezTo>
                    <a:pt x="395" y="517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7;p2">
              <a:extLst>
                <a:ext uri="{FF2B5EF4-FFF2-40B4-BE49-F238E27FC236}">
                  <a16:creationId xmlns:a16="http://schemas.microsoft.com/office/drawing/2014/main" id="{24740B24-5219-13CA-BE45-1E941B072277}"/>
                </a:ext>
              </a:extLst>
            </p:cNvPr>
            <p:cNvSpPr/>
            <p:nvPr/>
          </p:nvSpPr>
          <p:spPr>
            <a:xfrm>
              <a:off x="1261524" y="1154182"/>
              <a:ext cx="55294" cy="55187"/>
            </a:xfrm>
            <a:custGeom>
              <a:avLst/>
              <a:gdLst/>
              <a:ahLst/>
              <a:cxnLst/>
              <a:rect l="l" t="t" r="r" b="b"/>
              <a:pathLst>
                <a:path w="518" h="517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395"/>
                    <a:pt x="122" y="517"/>
                    <a:pt x="244" y="517"/>
                  </a:cubicBezTo>
                  <a:cubicBezTo>
                    <a:pt x="395" y="517"/>
                    <a:pt x="517" y="395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8;p2">
              <a:extLst>
                <a:ext uri="{FF2B5EF4-FFF2-40B4-BE49-F238E27FC236}">
                  <a16:creationId xmlns:a16="http://schemas.microsoft.com/office/drawing/2014/main" id="{9D077F9E-CA8D-204D-73F3-1FC3230D4EF4}"/>
                </a:ext>
              </a:extLst>
            </p:cNvPr>
            <p:cNvSpPr/>
            <p:nvPr/>
          </p:nvSpPr>
          <p:spPr>
            <a:xfrm>
              <a:off x="1261524" y="1313125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44" y="0"/>
                  </a:moveTo>
                  <a:cubicBezTo>
                    <a:pt x="122" y="0"/>
                    <a:pt x="0" y="92"/>
                    <a:pt x="0" y="244"/>
                  </a:cubicBezTo>
                  <a:cubicBezTo>
                    <a:pt x="0" y="396"/>
                    <a:pt x="122" y="517"/>
                    <a:pt x="244" y="517"/>
                  </a:cubicBezTo>
                  <a:cubicBezTo>
                    <a:pt x="395" y="517"/>
                    <a:pt x="517" y="396"/>
                    <a:pt x="517" y="244"/>
                  </a:cubicBezTo>
                  <a:cubicBezTo>
                    <a:pt x="517" y="92"/>
                    <a:pt x="395" y="0"/>
                    <a:pt x="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9;p2">
              <a:extLst>
                <a:ext uri="{FF2B5EF4-FFF2-40B4-BE49-F238E27FC236}">
                  <a16:creationId xmlns:a16="http://schemas.microsoft.com/office/drawing/2014/main" id="{D19D1992-898F-E526-6E67-81169876E581}"/>
                </a:ext>
              </a:extLst>
            </p:cNvPr>
            <p:cNvSpPr/>
            <p:nvPr/>
          </p:nvSpPr>
          <p:spPr>
            <a:xfrm>
              <a:off x="1261524" y="1468866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0;p2">
              <a:extLst>
                <a:ext uri="{FF2B5EF4-FFF2-40B4-BE49-F238E27FC236}">
                  <a16:creationId xmlns:a16="http://schemas.microsoft.com/office/drawing/2014/main" id="{1C461CB9-29B8-D510-0E30-F4D98B085F8A}"/>
                </a:ext>
              </a:extLst>
            </p:cNvPr>
            <p:cNvSpPr/>
            <p:nvPr/>
          </p:nvSpPr>
          <p:spPr>
            <a:xfrm>
              <a:off x="1261524" y="1627810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21;p2">
              <a:extLst>
                <a:ext uri="{FF2B5EF4-FFF2-40B4-BE49-F238E27FC236}">
                  <a16:creationId xmlns:a16="http://schemas.microsoft.com/office/drawing/2014/main" id="{0F5B4724-B668-7C4C-EF2C-885C9395D673}"/>
                </a:ext>
              </a:extLst>
            </p:cNvPr>
            <p:cNvSpPr/>
            <p:nvPr/>
          </p:nvSpPr>
          <p:spPr>
            <a:xfrm>
              <a:off x="1261524" y="1790062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22;p2">
              <a:extLst>
                <a:ext uri="{FF2B5EF4-FFF2-40B4-BE49-F238E27FC236}">
                  <a16:creationId xmlns:a16="http://schemas.microsoft.com/office/drawing/2014/main" id="{CEC6800F-D747-3AB6-F39C-4F25D25865B5}"/>
                </a:ext>
              </a:extLst>
            </p:cNvPr>
            <p:cNvSpPr/>
            <p:nvPr/>
          </p:nvSpPr>
          <p:spPr>
            <a:xfrm>
              <a:off x="1261524" y="1949006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4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396"/>
                    <a:pt x="122" y="518"/>
                    <a:pt x="244" y="518"/>
                  </a:cubicBezTo>
                  <a:cubicBezTo>
                    <a:pt x="395" y="518"/>
                    <a:pt x="517" y="396"/>
                    <a:pt x="517" y="275"/>
                  </a:cubicBezTo>
                  <a:cubicBezTo>
                    <a:pt x="517" y="123"/>
                    <a:pt x="395" y="1"/>
                    <a:pt x="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23;p2">
              <a:extLst>
                <a:ext uri="{FF2B5EF4-FFF2-40B4-BE49-F238E27FC236}">
                  <a16:creationId xmlns:a16="http://schemas.microsoft.com/office/drawing/2014/main" id="{88BE25E5-A01B-81B9-1935-5B804B082273}"/>
                </a:ext>
              </a:extLst>
            </p:cNvPr>
            <p:cNvSpPr/>
            <p:nvPr/>
          </p:nvSpPr>
          <p:spPr>
            <a:xfrm>
              <a:off x="1261524" y="200200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24;p2">
              <a:extLst>
                <a:ext uri="{FF2B5EF4-FFF2-40B4-BE49-F238E27FC236}">
                  <a16:creationId xmlns:a16="http://schemas.microsoft.com/office/drawing/2014/main" id="{45D62314-D1E9-860C-6065-6800AA96AFC0}"/>
                </a:ext>
              </a:extLst>
            </p:cNvPr>
            <p:cNvSpPr/>
            <p:nvPr/>
          </p:nvSpPr>
          <p:spPr>
            <a:xfrm>
              <a:off x="1261524" y="359250"/>
              <a:ext cx="55294" cy="55187"/>
            </a:xfrm>
            <a:custGeom>
              <a:avLst/>
              <a:gdLst/>
              <a:ahLst/>
              <a:cxnLst/>
              <a:rect l="l" t="t" r="r" b="b"/>
              <a:pathLst>
                <a:path w="518" h="517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395"/>
                    <a:pt x="122" y="517"/>
                    <a:pt x="244" y="517"/>
                  </a:cubicBezTo>
                  <a:cubicBezTo>
                    <a:pt x="395" y="517"/>
                    <a:pt x="517" y="395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25;p2">
              <a:extLst>
                <a:ext uri="{FF2B5EF4-FFF2-40B4-BE49-F238E27FC236}">
                  <a16:creationId xmlns:a16="http://schemas.microsoft.com/office/drawing/2014/main" id="{024E5E48-68EA-FEC5-C042-39455B859EE9}"/>
                </a:ext>
              </a:extLst>
            </p:cNvPr>
            <p:cNvSpPr/>
            <p:nvPr/>
          </p:nvSpPr>
          <p:spPr>
            <a:xfrm>
              <a:off x="1261524" y="514991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7"/>
                    <a:pt x="244" y="547"/>
                  </a:cubicBezTo>
                  <a:cubicBezTo>
                    <a:pt x="395" y="547"/>
                    <a:pt x="517" y="426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26;p2">
              <a:extLst>
                <a:ext uri="{FF2B5EF4-FFF2-40B4-BE49-F238E27FC236}">
                  <a16:creationId xmlns:a16="http://schemas.microsoft.com/office/drawing/2014/main" id="{085FBCF8-CC8E-13EE-A375-7ECB7684BEA2}"/>
                </a:ext>
              </a:extLst>
            </p:cNvPr>
            <p:cNvSpPr/>
            <p:nvPr/>
          </p:nvSpPr>
          <p:spPr>
            <a:xfrm>
              <a:off x="1261524" y="673935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27;p2">
              <a:extLst>
                <a:ext uri="{FF2B5EF4-FFF2-40B4-BE49-F238E27FC236}">
                  <a16:creationId xmlns:a16="http://schemas.microsoft.com/office/drawing/2014/main" id="{EB58EC13-7A5F-FEEA-120F-5CEC5D49F1A2}"/>
                </a:ext>
              </a:extLst>
            </p:cNvPr>
            <p:cNvSpPr/>
            <p:nvPr/>
          </p:nvSpPr>
          <p:spPr>
            <a:xfrm>
              <a:off x="1261524" y="832879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8"/>
                    <a:pt x="244" y="518"/>
                  </a:cubicBezTo>
                  <a:cubicBezTo>
                    <a:pt x="395" y="518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28;p2">
              <a:extLst>
                <a:ext uri="{FF2B5EF4-FFF2-40B4-BE49-F238E27FC236}">
                  <a16:creationId xmlns:a16="http://schemas.microsoft.com/office/drawing/2014/main" id="{5C1FB0C7-7047-028A-C94A-D0EA2C3642E9}"/>
                </a:ext>
              </a:extLst>
            </p:cNvPr>
            <p:cNvSpPr/>
            <p:nvPr/>
          </p:nvSpPr>
          <p:spPr>
            <a:xfrm>
              <a:off x="1261524" y="995131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7"/>
                    <a:pt x="244" y="517"/>
                  </a:cubicBezTo>
                  <a:cubicBezTo>
                    <a:pt x="395" y="517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9;p2">
              <a:extLst>
                <a:ext uri="{FF2B5EF4-FFF2-40B4-BE49-F238E27FC236}">
                  <a16:creationId xmlns:a16="http://schemas.microsoft.com/office/drawing/2014/main" id="{88303E87-1353-AD5A-2436-AE78588DA93E}"/>
                </a:ext>
              </a:extLst>
            </p:cNvPr>
            <p:cNvSpPr/>
            <p:nvPr/>
          </p:nvSpPr>
          <p:spPr>
            <a:xfrm>
              <a:off x="1261524" y="1154182"/>
              <a:ext cx="55294" cy="55187"/>
            </a:xfrm>
            <a:custGeom>
              <a:avLst/>
              <a:gdLst/>
              <a:ahLst/>
              <a:cxnLst/>
              <a:rect l="l" t="t" r="r" b="b"/>
              <a:pathLst>
                <a:path w="518" h="517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395"/>
                    <a:pt x="122" y="517"/>
                    <a:pt x="244" y="517"/>
                  </a:cubicBezTo>
                  <a:cubicBezTo>
                    <a:pt x="395" y="517"/>
                    <a:pt x="517" y="395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30;p2">
              <a:extLst>
                <a:ext uri="{FF2B5EF4-FFF2-40B4-BE49-F238E27FC236}">
                  <a16:creationId xmlns:a16="http://schemas.microsoft.com/office/drawing/2014/main" id="{EC06EFF5-F9D5-5301-0A85-6F03F1327A75}"/>
                </a:ext>
              </a:extLst>
            </p:cNvPr>
            <p:cNvSpPr/>
            <p:nvPr/>
          </p:nvSpPr>
          <p:spPr>
            <a:xfrm>
              <a:off x="1261524" y="1313125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44" y="0"/>
                  </a:moveTo>
                  <a:cubicBezTo>
                    <a:pt x="122" y="0"/>
                    <a:pt x="0" y="92"/>
                    <a:pt x="0" y="244"/>
                  </a:cubicBezTo>
                  <a:cubicBezTo>
                    <a:pt x="0" y="396"/>
                    <a:pt x="122" y="517"/>
                    <a:pt x="244" y="517"/>
                  </a:cubicBezTo>
                  <a:cubicBezTo>
                    <a:pt x="395" y="517"/>
                    <a:pt x="517" y="396"/>
                    <a:pt x="517" y="244"/>
                  </a:cubicBezTo>
                  <a:cubicBezTo>
                    <a:pt x="517" y="92"/>
                    <a:pt x="395" y="0"/>
                    <a:pt x="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31;p2">
              <a:extLst>
                <a:ext uri="{FF2B5EF4-FFF2-40B4-BE49-F238E27FC236}">
                  <a16:creationId xmlns:a16="http://schemas.microsoft.com/office/drawing/2014/main" id="{E06EDAA2-4789-E8D3-28F6-CF30BFAED7CF}"/>
                </a:ext>
              </a:extLst>
            </p:cNvPr>
            <p:cNvSpPr/>
            <p:nvPr/>
          </p:nvSpPr>
          <p:spPr>
            <a:xfrm>
              <a:off x="1261524" y="1468866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32;p2">
              <a:extLst>
                <a:ext uri="{FF2B5EF4-FFF2-40B4-BE49-F238E27FC236}">
                  <a16:creationId xmlns:a16="http://schemas.microsoft.com/office/drawing/2014/main" id="{9DBB8795-729D-30CF-752D-899D2CBA8ED6}"/>
                </a:ext>
              </a:extLst>
            </p:cNvPr>
            <p:cNvSpPr/>
            <p:nvPr/>
          </p:nvSpPr>
          <p:spPr>
            <a:xfrm>
              <a:off x="1261524" y="1627810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33;p2">
              <a:extLst>
                <a:ext uri="{FF2B5EF4-FFF2-40B4-BE49-F238E27FC236}">
                  <a16:creationId xmlns:a16="http://schemas.microsoft.com/office/drawing/2014/main" id="{6C4029E9-7FED-A588-1C49-E22E165C229E}"/>
                </a:ext>
              </a:extLst>
            </p:cNvPr>
            <p:cNvSpPr/>
            <p:nvPr/>
          </p:nvSpPr>
          <p:spPr>
            <a:xfrm>
              <a:off x="1261524" y="1790062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34;p2">
              <a:extLst>
                <a:ext uri="{FF2B5EF4-FFF2-40B4-BE49-F238E27FC236}">
                  <a16:creationId xmlns:a16="http://schemas.microsoft.com/office/drawing/2014/main" id="{01A77E7A-0F87-A344-5614-91ADD7C7D190}"/>
                </a:ext>
              </a:extLst>
            </p:cNvPr>
            <p:cNvSpPr/>
            <p:nvPr/>
          </p:nvSpPr>
          <p:spPr>
            <a:xfrm>
              <a:off x="1261524" y="1949006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4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396"/>
                    <a:pt x="122" y="518"/>
                    <a:pt x="244" y="518"/>
                  </a:cubicBezTo>
                  <a:cubicBezTo>
                    <a:pt x="395" y="518"/>
                    <a:pt x="517" y="396"/>
                    <a:pt x="517" y="275"/>
                  </a:cubicBezTo>
                  <a:cubicBezTo>
                    <a:pt x="517" y="123"/>
                    <a:pt x="395" y="1"/>
                    <a:pt x="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35;p2">
              <a:extLst>
                <a:ext uri="{FF2B5EF4-FFF2-40B4-BE49-F238E27FC236}">
                  <a16:creationId xmlns:a16="http://schemas.microsoft.com/office/drawing/2014/main" id="{0C4C75A8-581F-19E0-0912-FBD976341597}"/>
                </a:ext>
              </a:extLst>
            </p:cNvPr>
            <p:cNvSpPr/>
            <p:nvPr/>
          </p:nvSpPr>
          <p:spPr>
            <a:xfrm>
              <a:off x="1096069" y="200200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1"/>
                  </a:moveTo>
                  <a:cubicBezTo>
                    <a:pt x="91" y="1"/>
                    <a:pt x="0" y="122"/>
                    <a:pt x="0" y="274"/>
                  </a:cubicBezTo>
                  <a:cubicBezTo>
                    <a:pt x="0" y="426"/>
                    <a:pt x="91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36;p2">
              <a:extLst>
                <a:ext uri="{FF2B5EF4-FFF2-40B4-BE49-F238E27FC236}">
                  <a16:creationId xmlns:a16="http://schemas.microsoft.com/office/drawing/2014/main" id="{417CBC90-AF8A-793A-A4D0-8AF4FF20820B}"/>
                </a:ext>
              </a:extLst>
            </p:cNvPr>
            <p:cNvSpPr/>
            <p:nvPr/>
          </p:nvSpPr>
          <p:spPr>
            <a:xfrm>
              <a:off x="1096069" y="359250"/>
              <a:ext cx="55187" cy="55187"/>
            </a:xfrm>
            <a:custGeom>
              <a:avLst/>
              <a:gdLst/>
              <a:ahLst/>
              <a:cxnLst/>
              <a:rect l="l" t="t" r="r" b="b"/>
              <a:pathLst>
                <a:path w="517" h="517" extrusionOk="0">
                  <a:moveTo>
                    <a:pt x="243" y="0"/>
                  </a:moveTo>
                  <a:cubicBezTo>
                    <a:pt x="91" y="0"/>
                    <a:pt x="0" y="122"/>
                    <a:pt x="0" y="274"/>
                  </a:cubicBezTo>
                  <a:cubicBezTo>
                    <a:pt x="0" y="395"/>
                    <a:pt x="91" y="517"/>
                    <a:pt x="243" y="517"/>
                  </a:cubicBezTo>
                  <a:cubicBezTo>
                    <a:pt x="395" y="517"/>
                    <a:pt x="517" y="395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37;p2">
              <a:extLst>
                <a:ext uri="{FF2B5EF4-FFF2-40B4-BE49-F238E27FC236}">
                  <a16:creationId xmlns:a16="http://schemas.microsoft.com/office/drawing/2014/main" id="{131E4BBC-E54A-581F-C55D-579F83D8C366}"/>
                </a:ext>
              </a:extLst>
            </p:cNvPr>
            <p:cNvSpPr/>
            <p:nvPr/>
          </p:nvSpPr>
          <p:spPr>
            <a:xfrm>
              <a:off x="1096069" y="514991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0"/>
                  </a:moveTo>
                  <a:cubicBezTo>
                    <a:pt x="91" y="0"/>
                    <a:pt x="0" y="122"/>
                    <a:pt x="0" y="274"/>
                  </a:cubicBezTo>
                  <a:cubicBezTo>
                    <a:pt x="0" y="426"/>
                    <a:pt x="91" y="547"/>
                    <a:pt x="243" y="547"/>
                  </a:cubicBezTo>
                  <a:cubicBezTo>
                    <a:pt x="395" y="547"/>
                    <a:pt x="517" y="426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38;p2">
              <a:extLst>
                <a:ext uri="{FF2B5EF4-FFF2-40B4-BE49-F238E27FC236}">
                  <a16:creationId xmlns:a16="http://schemas.microsoft.com/office/drawing/2014/main" id="{86B96DB9-BAFA-8785-E31F-01D17C8A3EF9}"/>
                </a:ext>
              </a:extLst>
            </p:cNvPr>
            <p:cNvSpPr/>
            <p:nvPr/>
          </p:nvSpPr>
          <p:spPr>
            <a:xfrm>
              <a:off x="1096069" y="673935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0"/>
                  </a:moveTo>
                  <a:cubicBezTo>
                    <a:pt x="91" y="0"/>
                    <a:pt x="0" y="122"/>
                    <a:pt x="0" y="274"/>
                  </a:cubicBezTo>
                  <a:cubicBezTo>
                    <a:pt x="0" y="426"/>
                    <a:pt x="91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39;p2">
              <a:extLst>
                <a:ext uri="{FF2B5EF4-FFF2-40B4-BE49-F238E27FC236}">
                  <a16:creationId xmlns:a16="http://schemas.microsoft.com/office/drawing/2014/main" id="{A6F7B09A-F016-C07D-18E3-46EEB2D0DCE0}"/>
                </a:ext>
              </a:extLst>
            </p:cNvPr>
            <p:cNvSpPr/>
            <p:nvPr/>
          </p:nvSpPr>
          <p:spPr>
            <a:xfrm>
              <a:off x="1096069" y="832879"/>
              <a:ext cx="55187" cy="55294"/>
            </a:xfrm>
            <a:custGeom>
              <a:avLst/>
              <a:gdLst/>
              <a:ahLst/>
              <a:cxnLst/>
              <a:rect l="l" t="t" r="r" b="b"/>
              <a:pathLst>
                <a:path w="517" h="518" extrusionOk="0">
                  <a:moveTo>
                    <a:pt x="243" y="1"/>
                  </a:moveTo>
                  <a:cubicBezTo>
                    <a:pt x="91" y="1"/>
                    <a:pt x="0" y="122"/>
                    <a:pt x="0" y="274"/>
                  </a:cubicBezTo>
                  <a:cubicBezTo>
                    <a:pt x="0" y="426"/>
                    <a:pt x="91" y="518"/>
                    <a:pt x="243" y="518"/>
                  </a:cubicBezTo>
                  <a:cubicBezTo>
                    <a:pt x="395" y="518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40;p2">
              <a:extLst>
                <a:ext uri="{FF2B5EF4-FFF2-40B4-BE49-F238E27FC236}">
                  <a16:creationId xmlns:a16="http://schemas.microsoft.com/office/drawing/2014/main" id="{92149830-FD7C-A55F-A5E2-C67B129D1FB0}"/>
                </a:ext>
              </a:extLst>
            </p:cNvPr>
            <p:cNvSpPr/>
            <p:nvPr/>
          </p:nvSpPr>
          <p:spPr>
            <a:xfrm>
              <a:off x="1096069" y="995131"/>
              <a:ext cx="55187" cy="55294"/>
            </a:xfrm>
            <a:custGeom>
              <a:avLst/>
              <a:gdLst/>
              <a:ahLst/>
              <a:cxnLst/>
              <a:rect l="l" t="t" r="r" b="b"/>
              <a:pathLst>
                <a:path w="517" h="518" extrusionOk="0">
                  <a:moveTo>
                    <a:pt x="243" y="1"/>
                  </a:moveTo>
                  <a:cubicBezTo>
                    <a:pt x="91" y="1"/>
                    <a:pt x="0" y="122"/>
                    <a:pt x="0" y="274"/>
                  </a:cubicBezTo>
                  <a:cubicBezTo>
                    <a:pt x="0" y="426"/>
                    <a:pt x="91" y="517"/>
                    <a:pt x="243" y="517"/>
                  </a:cubicBezTo>
                  <a:cubicBezTo>
                    <a:pt x="395" y="517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41;p2">
              <a:extLst>
                <a:ext uri="{FF2B5EF4-FFF2-40B4-BE49-F238E27FC236}">
                  <a16:creationId xmlns:a16="http://schemas.microsoft.com/office/drawing/2014/main" id="{8C1083DB-2D6D-41CB-5AA2-AEDF7B7AFB96}"/>
                </a:ext>
              </a:extLst>
            </p:cNvPr>
            <p:cNvSpPr/>
            <p:nvPr/>
          </p:nvSpPr>
          <p:spPr>
            <a:xfrm>
              <a:off x="1096069" y="1154182"/>
              <a:ext cx="55187" cy="55187"/>
            </a:xfrm>
            <a:custGeom>
              <a:avLst/>
              <a:gdLst/>
              <a:ahLst/>
              <a:cxnLst/>
              <a:rect l="l" t="t" r="r" b="b"/>
              <a:pathLst>
                <a:path w="517" h="517" extrusionOk="0">
                  <a:moveTo>
                    <a:pt x="243" y="0"/>
                  </a:moveTo>
                  <a:cubicBezTo>
                    <a:pt x="91" y="0"/>
                    <a:pt x="0" y="122"/>
                    <a:pt x="0" y="274"/>
                  </a:cubicBezTo>
                  <a:cubicBezTo>
                    <a:pt x="0" y="395"/>
                    <a:pt x="91" y="517"/>
                    <a:pt x="243" y="517"/>
                  </a:cubicBezTo>
                  <a:cubicBezTo>
                    <a:pt x="395" y="517"/>
                    <a:pt x="517" y="395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42;p2">
              <a:extLst>
                <a:ext uri="{FF2B5EF4-FFF2-40B4-BE49-F238E27FC236}">
                  <a16:creationId xmlns:a16="http://schemas.microsoft.com/office/drawing/2014/main" id="{040994DC-45CA-9515-C762-6DD94E8FC4BD}"/>
                </a:ext>
              </a:extLst>
            </p:cNvPr>
            <p:cNvSpPr/>
            <p:nvPr/>
          </p:nvSpPr>
          <p:spPr>
            <a:xfrm>
              <a:off x="1096069" y="1313125"/>
              <a:ext cx="55187" cy="55294"/>
            </a:xfrm>
            <a:custGeom>
              <a:avLst/>
              <a:gdLst/>
              <a:ahLst/>
              <a:cxnLst/>
              <a:rect l="l" t="t" r="r" b="b"/>
              <a:pathLst>
                <a:path w="517" h="518" extrusionOk="0">
                  <a:moveTo>
                    <a:pt x="243" y="0"/>
                  </a:moveTo>
                  <a:cubicBezTo>
                    <a:pt x="91" y="0"/>
                    <a:pt x="0" y="92"/>
                    <a:pt x="0" y="244"/>
                  </a:cubicBezTo>
                  <a:cubicBezTo>
                    <a:pt x="0" y="396"/>
                    <a:pt x="91" y="517"/>
                    <a:pt x="243" y="517"/>
                  </a:cubicBezTo>
                  <a:cubicBezTo>
                    <a:pt x="395" y="517"/>
                    <a:pt x="517" y="396"/>
                    <a:pt x="517" y="244"/>
                  </a:cubicBezTo>
                  <a:cubicBezTo>
                    <a:pt x="517" y="92"/>
                    <a:pt x="395" y="0"/>
                    <a:pt x="2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43;p2">
              <a:extLst>
                <a:ext uri="{FF2B5EF4-FFF2-40B4-BE49-F238E27FC236}">
                  <a16:creationId xmlns:a16="http://schemas.microsoft.com/office/drawing/2014/main" id="{EF1F803B-9771-E9C1-7158-F3DCF12CCD0E}"/>
                </a:ext>
              </a:extLst>
            </p:cNvPr>
            <p:cNvSpPr/>
            <p:nvPr/>
          </p:nvSpPr>
          <p:spPr>
            <a:xfrm>
              <a:off x="1096069" y="1468866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0"/>
                  </a:moveTo>
                  <a:cubicBezTo>
                    <a:pt x="91" y="0"/>
                    <a:pt x="0" y="122"/>
                    <a:pt x="0" y="274"/>
                  </a:cubicBezTo>
                  <a:cubicBezTo>
                    <a:pt x="0" y="426"/>
                    <a:pt x="91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44;p2">
              <a:extLst>
                <a:ext uri="{FF2B5EF4-FFF2-40B4-BE49-F238E27FC236}">
                  <a16:creationId xmlns:a16="http://schemas.microsoft.com/office/drawing/2014/main" id="{FF24AE33-2200-AAFD-C8C1-CED22F320896}"/>
                </a:ext>
              </a:extLst>
            </p:cNvPr>
            <p:cNvSpPr/>
            <p:nvPr/>
          </p:nvSpPr>
          <p:spPr>
            <a:xfrm>
              <a:off x="1096069" y="1627810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1"/>
                  </a:moveTo>
                  <a:cubicBezTo>
                    <a:pt x="91" y="1"/>
                    <a:pt x="0" y="122"/>
                    <a:pt x="0" y="274"/>
                  </a:cubicBezTo>
                  <a:cubicBezTo>
                    <a:pt x="0" y="426"/>
                    <a:pt x="91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45;p2">
              <a:extLst>
                <a:ext uri="{FF2B5EF4-FFF2-40B4-BE49-F238E27FC236}">
                  <a16:creationId xmlns:a16="http://schemas.microsoft.com/office/drawing/2014/main" id="{38C97658-AF6D-F740-1C74-6A590557B6E0}"/>
                </a:ext>
              </a:extLst>
            </p:cNvPr>
            <p:cNvSpPr/>
            <p:nvPr/>
          </p:nvSpPr>
          <p:spPr>
            <a:xfrm>
              <a:off x="1096069" y="1790062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1"/>
                  </a:moveTo>
                  <a:cubicBezTo>
                    <a:pt x="91" y="1"/>
                    <a:pt x="0" y="122"/>
                    <a:pt x="0" y="274"/>
                  </a:cubicBezTo>
                  <a:cubicBezTo>
                    <a:pt x="0" y="426"/>
                    <a:pt x="91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46;p2">
              <a:extLst>
                <a:ext uri="{FF2B5EF4-FFF2-40B4-BE49-F238E27FC236}">
                  <a16:creationId xmlns:a16="http://schemas.microsoft.com/office/drawing/2014/main" id="{869A58A9-26A3-17E5-ED4A-2FD85127CC3E}"/>
                </a:ext>
              </a:extLst>
            </p:cNvPr>
            <p:cNvSpPr/>
            <p:nvPr/>
          </p:nvSpPr>
          <p:spPr>
            <a:xfrm>
              <a:off x="1096069" y="1949006"/>
              <a:ext cx="55187" cy="55294"/>
            </a:xfrm>
            <a:custGeom>
              <a:avLst/>
              <a:gdLst/>
              <a:ahLst/>
              <a:cxnLst/>
              <a:rect l="l" t="t" r="r" b="b"/>
              <a:pathLst>
                <a:path w="517" h="518" extrusionOk="0">
                  <a:moveTo>
                    <a:pt x="243" y="1"/>
                  </a:moveTo>
                  <a:cubicBezTo>
                    <a:pt x="91" y="1"/>
                    <a:pt x="0" y="123"/>
                    <a:pt x="0" y="275"/>
                  </a:cubicBezTo>
                  <a:cubicBezTo>
                    <a:pt x="0" y="396"/>
                    <a:pt x="91" y="518"/>
                    <a:pt x="243" y="518"/>
                  </a:cubicBezTo>
                  <a:cubicBezTo>
                    <a:pt x="395" y="518"/>
                    <a:pt x="517" y="396"/>
                    <a:pt x="517" y="275"/>
                  </a:cubicBezTo>
                  <a:cubicBezTo>
                    <a:pt x="517" y="123"/>
                    <a:pt x="395" y="1"/>
                    <a:pt x="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47;p2">
              <a:extLst>
                <a:ext uri="{FF2B5EF4-FFF2-40B4-BE49-F238E27FC236}">
                  <a16:creationId xmlns:a16="http://schemas.microsoft.com/office/drawing/2014/main" id="{CEFCDFDB-6412-6986-2252-77AB2E3EC0FC}"/>
                </a:ext>
              </a:extLst>
            </p:cNvPr>
            <p:cNvSpPr/>
            <p:nvPr/>
          </p:nvSpPr>
          <p:spPr>
            <a:xfrm>
              <a:off x="927304" y="200200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48;p2">
              <a:extLst>
                <a:ext uri="{FF2B5EF4-FFF2-40B4-BE49-F238E27FC236}">
                  <a16:creationId xmlns:a16="http://schemas.microsoft.com/office/drawing/2014/main" id="{52BEF015-CB4A-E478-ADD8-4AB1DBDC2A9E}"/>
                </a:ext>
              </a:extLst>
            </p:cNvPr>
            <p:cNvSpPr/>
            <p:nvPr/>
          </p:nvSpPr>
          <p:spPr>
            <a:xfrm>
              <a:off x="927304" y="359250"/>
              <a:ext cx="58496" cy="55187"/>
            </a:xfrm>
            <a:custGeom>
              <a:avLst/>
              <a:gdLst/>
              <a:ahLst/>
              <a:cxnLst/>
              <a:rect l="l" t="t" r="r" b="b"/>
              <a:pathLst>
                <a:path w="548" h="517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395"/>
                    <a:pt x="122" y="517"/>
                    <a:pt x="274" y="517"/>
                  </a:cubicBezTo>
                  <a:cubicBezTo>
                    <a:pt x="426" y="517"/>
                    <a:pt x="548" y="395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49;p2">
              <a:extLst>
                <a:ext uri="{FF2B5EF4-FFF2-40B4-BE49-F238E27FC236}">
                  <a16:creationId xmlns:a16="http://schemas.microsoft.com/office/drawing/2014/main" id="{E541E555-EBA8-FD06-C7CF-BB8E56ED2A15}"/>
                </a:ext>
              </a:extLst>
            </p:cNvPr>
            <p:cNvSpPr/>
            <p:nvPr/>
          </p:nvSpPr>
          <p:spPr>
            <a:xfrm>
              <a:off x="927304" y="514991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7"/>
                    <a:pt x="274" y="547"/>
                  </a:cubicBezTo>
                  <a:cubicBezTo>
                    <a:pt x="426" y="547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50;p2">
              <a:extLst>
                <a:ext uri="{FF2B5EF4-FFF2-40B4-BE49-F238E27FC236}">
                  <a16:creationId xmlns:a16="http://schemas.microsoft.com/office/drawing/2014/main" id="{143873CC-CC49-037D-259E-84D677F12515}"/>
                </a:ext>
              </a:extLst>
            </p:cNvPr>
            <p:cNvSpPr/>
            <p:nvPr/>
          </p:nvSpPr>
          <p:spPr>
            <a:xfrm>
              <a:off x="927304" y="673935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51;p2">
              <a:extLst>
                <a:ext uri="{FF2B5EF4-FFF2-40B4-BE49-F238E27FC236}">
                  <a16:creationId xmlns:a16="http://schemas.microsoft.com/office/drawing/2014/main" id="{9828D7B6-0142-DC0F-6F99-0E5028287135}"/>
                </a:ext>
              </a:extLst>
            </p:cNvPr>
            <p:cNvSpPr/>
            <p:nvPr/>
          </p:nvSpPr>
          <p:spPr>
            <a:xfrm>
              <a:off x="927304" y="832879"/>
              <a:ext cx="58496" cy="55294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18"/>
                    <a:pt x="274" y="518"/>
                  </a:cubicBezTo>
                  <a:cubicBezTo>
                    <a:pt x="426" y="518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52;p2">
              <a:extLst>
                <a:ext uri="{FF2B5EF4-FFF2-40B4-BE49-F238E27FC236}">
                  <a16:creationId xmlns:a16="http://schemas.microsoft.com/office/drawing/2014/main" id="{79CC5316-ED99-92E2-5A88-2CC0D1F8F0C9}"/>
                </a:ext>
              </a:extLst>
            </p:cNvPr>
            <p:cNvSpPr/>
            <p:nvPr/>
          </p:nvSpPr>
          <p:spPr>
            <a:xfrm>
              <a:off x="927304" y="995131"/>
              <a:ext cx="58496" cy="55294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17"/>
                    <a:pt x="274" y="517"/>
                  </a:cubicBezTo>
                  <a:cubicBezTo>
                    <a:pt x="426" y="517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53;p2">
              <a:extLst>
                <a:ext uri="{FF2B5EF4-FFF2-40B4-BE49-F238E27FC236}">
                  <a16:creationId xmlns:a16="http://schemas.microsoft.com/office/drawing/2014/main" id="{2B199D62-D635-5E2B-C49F-0BC5259CE73D}"/>
                </a:ext>
              </a:extLst>
            </p:cNvPr>
            <p:cNvSpPr/>
            <p:nvPr/>
          </p:nvSpPr>
          <p:spPr>
            <a:xfrm>
              <a:off x="927304" y="1154182"/>
              <a:ext cx="58496" cy="55187"/>
            </a:xfrm>
            <a:custGeom>
              <a:avLst/>
              <a:gdLst/>
              <a:ahLst/>
              <a:cxnLst/>
              <a:rect l="l" t="t" r="r" b="b"/>
              <a:pathLst>
                <a:path w="548" h="517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395"/>
                    <a:pt x="122" y="517"/>
                    <a:pt x="274" y="517"/>
                  </a:cubicBezTo>
                  <a:cubicBezTo>
                    <a:pt x="426" y="517"/>
                    <a:pt x="548" y="395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54;p2">
              <a:extLst>
                <a:ext uri="{FF2B5EF4-FFF2-40B4-BE49-F238E27FC236}">
                  <a16:creationId xmlns:a16="http://schemas.microsoft.com/office/drawing/2014/main" id="{A2D0D708-B516-05C6-96CF-D28050B1C902}"/>
                </a:ext>
              </a:extLst>
            </p:cNvPr>
            <p:cNvSpPr/>
            <p:nvPr/>
          </p:nvSpPr>
          <p:spPr>
            <a:xfrm>
              <a:off x="927304" y="1313125"/>
              <a:ext cx="58496" cy="55294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0"/>
                  </a:moveTo>
                  <a:cubicBezTo>
                    <a:pt x="122" y="0"/>
                    <a:pt x="1" y="92"/>
                    <a:pt x="1" y="244"/>
                  </a:cubicBezTo>
                  <a:cubicBezTo>
                    <a:pt x="1" y="396"/>
                    <a:pt x="122" y="517"/>
                    <a:pt x="274" y="517"/>
                  </a:cubicBezTo>
                  <a:cubicBezTo>
                    <a:pt x="426" y="517"/>
                    <a:pt x="548" y="396"/>
                    <a:pt x="548" y="244"/>
                  </a:cubicBezTo>
                  <a:cubicBezTo>
                    <a:pt x="548" y="92"/>
                    <a:pt x="426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55;p2">
              <a:extLst>
                <a:ext uri="{FF2B5EF4-FFF2-40B4-BE49-F238E27FC236}">
                  <a16:creationId xmlns:a16="http://schemas.microsoft.com/office/drawing/2014/main" id="{0C7CA177-58AC-E9D1-9274-222D68D5EC25}"/>
                </a:ext>
              </a:extLst>
            </p:cNvPr>
            <p:cNvSpPr/>
            <p:nvPr/>
          </p:nvSpPr>
          <p:spPr>
            <a:xfrm>
              <a:off x="927304" y="1468866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56;p2">
              <a:extLst>
                <a:ext uri="{FF2B5EF4-FFF2-40B4-BE49-F238E27FC236}">
                  <a16:creationId xmlns:a16="http://schemas.microsoft.com/office/drawing/2014/main" id="{1CA6F11F-BDE4-E742-F6DE-D86CA2A93E72}"/>
                </a:ext>
              </a:extLst>
            </p:cNvPr>
            <p:cNvSpPr/>
            <p:nvPr/>
          </p:nvSpPr>
          <p:spPr>
            <a:xfrm>
              <a:off x="927304" y="1627810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57;p2">
              <a:extLst>
                <a:ext uri="{FF2B5EF4-FFF2-40B4-BE49-F238E27FC236}">
                  <a16:creationId xmlns:a16="http://schemas.microsoft.com/office/drawing/2014/main" id="{D51E8470-548B-0E70-73F6-B14948E1FC17}"/>
                </a:ext>
              </a:extLst>
            </p:cNvPr>
            <p:cNvSpPr/>
            <p:nvPr/>
          </p:nvSpPr>
          <p:spPr>
            <a:xfrm>
              <a:off x="927304" y="1790062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58;p2">
              <a:extLst>
                <a:ext uri="{FF2B5EF4-FFF2-40B4-BE49-F238E27FC236}">
                  <a16:creationId xmlns:a16="http://schemas.microsoft.com/office/drawing/2014/main" id="{6A2F01B2-2056-E85C-C2A1-92A3F938A716}"/>
                </a:ext>
              </a:extLst>
            </p:cNvPr>
            <p:cNvSpPr/>
            <p:nvPr/>
          </p:nvSpPr>
          <p:spPr>
            <a:xfrm>
              <a:off x="927304" y="1949006"/>
              <a:ext cx="58496" cy="55294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1" y="123"/>
                    <a:pt x="1" y="275"/>
                  </a:cubicBezTo>
                  <a:cubicBezTo>
                    <a:pt x="1" y="396"/>
                    <a:pt x="122" y="518"/>
                    <a:pt x="274" y="518"/>
                  </a:cubicBezTo>
                  <a:cubicBezTo>
                    <a:pt x="426" y="518"/>
                    <a:pt x="548" y="396"/>
                    <a:pt x="548" y="275"/>
                  </a:cubicBezTo>
                  <a:cubicBezTo>
                    <a:pt x="548" y="123"/>
                    <a:pt x="426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59;p2">
              <a:extLst>
                <a:ext uri="{FF2B5EF4-FFF2-40B4-BE49-F238E27FC236}">
                  <a16:creationId xmlns:a16="http://schemas.microsoft.com/office/drawing/2014/main" id="{76D080F9-618D-3FD1-C170-3A42D2CA8395}"/>
                </a:ext>
              </a:extLst>
            </p:cNvPr>
            <p:cNvSpPr/>
            <p:nvPr/>
          </p:nvSpPr>
          <p:spPr>
            <a:xfrm>
              <a:off x="761849" y="200200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7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17" y="426"/>
                    <a:pt x="517" y="274"/>
                  </a:cubicBezTo>
                  <a:cubicBezTo>
                    <a:pt x="517" y="122"/>
                    <a:pt x="426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60;p2">
              <a:extLst>
                <a:ext uri="{FF2B5EF4-FFF2-40B4-BE49-F238E27FC236}">
                  <a16:creationId xmlns:a16="http://schemas.microsoft.com/office/drawing/2014/main" id="{58F1458D-1680-A9E2-196E-4B1C13D42646}"/>
                </a:ext>
              </a:extLst>
            </p:cNvPr>
            <p:cNvSpPr/>
            <p:nvPr/>
          </p:nvSpPr>
          <p:spPr>
            <a:xfrm>
              <a:off x="761849" y="359250"/>
              <a:ext cx="55294" cy="55187"/>
            </a:xfrm>
            <a:custGeom>
              <a:avLst/>
              <a:gdLst/>
              <a:ahLst/>
              <a:cxnLst/>
              <a:rect l="l" t="t" r="r" b="b"/>
              <a:pathLst>
                <a:path w="518" h="517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395"/>
                    <a:pt x="122" y="517"/>
                    <a:pt x="274" y="517"/>
                  </a:cubicBezTo>
                  <a:cubicBezTo>
                    <a:pt x="426" y="517"/>
                    <a:pt x="517" y="395"/>
                    <a:pt x="517" y="274"/>
                  </a:cubicBezTo>
                  <a:cubicBezTo>
                    <a:pt x="517" y="122"/>
                    <a:pt x="426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61;p2">
              <a:extLst>
                <a:ext uri="{FF2B5EF4-FFF2-40B4-BE49-F238E27FC236}">
                  <a16:creationId xmlns:a16="http://schemas.microsoft.com/office/drawing/2014/main" id="{3F24F5C3-9C1C-E5EA-14E8-00575F4A5874}"/>
                </a:ext>
              </a:extLst>
            </p:cNvPr>
            <p:cNvSpPr/>
            <p:nvPr/>
          </p:nvSpPr>
          <p:spPr>
            <a:xfrm>
              <a:off x="761849" y="514991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7"/>
                    <a:pt x="274" y="547"/>
                  </a:cubicBezTo>
                  <a:cubicBezTo>
                    <a:pt x="426" y="547"/>
                    <a:pt x="517" y="426"/>
                    <a:pt x="517" y="274"/>
                  </a:cubicBezTo>
                  <a:cubicBezTo>
                    <a:pt x="517" y="122"/>
                    <a:pt x="426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62;p2">
              <a:extLst>
                <a:ext uri="{FF2B5EF4-FFF2-40B4-BE49-F238E27FC236}">
                  <a16:creationId xmlns:a16="http://schemas.microsoft.com/office/drawing/2014/main" id="{A96BF19C-DB48-4212-EE4D-CAB86D73C422}"/>
                </a:ext>
              </a:extLst>
            </p:cNvPr>
            <p:cNvSpPr/>
            <p:nvPr/>
          </p:nvSpPr>
          <p:spPr>
            <a:xfrm>
              <a:off x="761849" y="673935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17" y="426"/>
                    <a:pt x="517" y="274"/>
                  </a:cubicBezTo>
                  <a:cubicBezTo>
                    <a:pt x="517" y="122"/>
                    <a:pt x="426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63;p2">
              <a:extLst>
                <a:ext uri="{FF2B5EF4-FFF2-40B4-BE49-F238E27FC236}">
                  <a16:creationId xmlns:a16="http://schemas.microsoft.com/office/drawing/2014/main" id="{78D83F16-07FE-5E64-499C-27702CA1B44D}"/>
                </a:ext>
              </a:extLst>
            </p:cNvPr>
            <p:cNvSpPr/>
            <p:nvPr/>
          </p:nvSpPr>
          <p:spPr>
            <a:xfrm>
              <a:off x="761849" y="832879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7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8"/>
                    <a:pt x="274" y="518"/>
                  </a:cubicBezTo>
                  <a:cubicBezTo>
                    <a:pt x="426" y="518"/>
                    <a:pt x="517" y="426"/>
                    <a:pt x="517" y="274"/>
                  </a:cubicBezTo>
                  <a:cubicBezTo>
                    <a:pt x="517" y="122"/>
                    <a:pt x="426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64;p2">
              <a:extLst>
                <a:ext uri="{FF2B5EF4-FFF2-40B4-BE49-F238E27FC236}">
                  <a16:creationId xmlns:a16="http://schemas.microsoft.com/office/drawing/2014/main" id="{F80FAD0F-D10B-F972-4850-F151915B8A2D}"/>
                </a:ext>
              </a:extLst>
            </p:cNvPr>
            <p:cNvSpPr/>
            <p:nvPr/>
          </p:nvSpPr>
          <p:spPr>
            <a:xfrm>
              <a:off x="761849" y="995131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7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7"/>
                    <a:pt x="274" y="517"/>
                  </a:cubicBezTo>
                  <a:cubicBezTo>
                    <a:pt x="426" y="517"/>
                    <a:pt x="517" y="426"/>
                    <a:pt x="517" y="274"/>
                  </a:cubicBezTo>
                  <a:cubicBezTo>
                    <a:pt x="517" y="122"/>
                    <a:pt x="426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65;p2">
              <a:extLst>
                <a:ext uri="{FF2B5EF4-FFF2-40B4-BE49-F238E27FC236}">
                  <a16:creationId xmlns:a16="http://schemas.microsoft.com/office/drawing/2014/main" id="{67BE71F6-C70D-1FC5-9168-7BBC6DCFED55}"/>
                </a:ext>
              </a:extLst>
            </p:cNvPr>
            <p:cNvSpPr/>
            <p:nvPr/>
          </p:nvSpPr>
          <p:spPr>
            <a:xfrm>
              <a:off x="761849" y="1154182"/>
              <a:ext cx="55294" cy="55187"/>
            </a:xfrm>
            <a:custGeom>
              <a:avLst/>
              <a:gdLst/>
              <a:ahLst/>
              <a:cxnLst/>
              <a:rect l="l" t="t" r="r" b="b"/>
              <a:pathLst>
                <a:path w="518" h="517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395"/>
                    <a:pt x="122" y="517"/>
                    <a:pt x="274" y="517"/>
                  </a:cubicBezTo>
                  <a:cubicBezTo>
                    <a:pt x="426" y="517"/>
                    <a:pt x="517" y="395"/>
                    <a:pt x="517" y="274"/>
                  </a:cubicBezTo>
                  <a:cubicBezTo>
                    <a:pt x="517" y="122"/>
                    <a:pt x="426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66;p2">
              <a:extLst>
                <a:ext uri="{FF2B5EF4-FFF2-40B4-BE49-F238E27FC236}">
                  <a16:creationId xmlns:a16="http://schemas.microsoft.com/office/drawing/2014/main" id="{3F19AAE5-403E-9CD2-58BE-6F449F1C43B8}"/>
                </a:ext>
              </a:extLst>
            </p:cNvPr>
            <p:cNvSpPr/>
            <p:nvPr/>
          </p:nvSpPr>
          <p:spPr>
            <a:xfrm>
              <a:off x="761849" y="1313125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74" y="0"/>
                  </a:moveTo>
                  <a:cubicBezTo>
                    <a:pt x="122" y="0"/>
                    <a:pt x="0" y="92"/>
                    <a:pt x="0" y="244"/>
                  </a:cubicBezTo>
                  <a:cubicBezTo>
                    <a:pt x="0" y="396"/>
                    <a:pt x="122" y="517"/>
                    <a:pt x="274" y="517"/>
                  </a:cubicBezTo>
                  <a:cubicBezTo>
                    <a:pt x="426" y="517"/>
                    <a:pt x="517" y="396"/>
                    <a:pt x="517" y="244"/>
                  </a:cubicBezTo>
                  <a:cubicBezTo>
                    <a:pt x="517" y="92"/>
                    <a:pt x="426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67;p2">
              <a:extLst>
                <a:ext uri="{FF2B5EF4-FFF2-40B4-BE49-F238E27FC236}">
                  <a16:creationId xmlns:a16="http://schemas.microsoft.com/office/drawing/2014/main" id="{F88F4584-2702-4240-3E79-B47EFB944733}"/>
                </a:ext>
              </a:extLst>
            </p:cNvPr>
            <p:cNvSpPr/>
            <p:nvPr/>
          </p:nvSpPr>
          <p:spPr>
            <a:xfrm>
              <a:off x="761849" y="1468866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17" y="426"/>
                    <a:pt x="517" y="274"/>
                  </a:cubicBezTo>
                  <a:cubicBezTo>
                    <a:pt x="517" y="122"/>
                    <a:pt x="426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68;p2">
              <a:extLst>
                <a:ext uri="{FF2B5EF4-FFF2-40B4-BE49-F238E27FC236}">
                  <a16:creationId xmlns:a16="http://schemas.microsoft.com/office/drawing/2014/main" id="{359D5BE0-6D11-7BE3-9D2A-29965CC3662B}"/>
                </a:ext>
              </a:extLst>
            </p:cNvPr>
            <p:cNvSpPr/>
            <p:nvPr/>
          </p:nvSpPr>
          <p:spPr>
            <a:xfrm>
              <a:off x="761849" y="1627810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7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17" y="426"/>
                    <a:pt x="517" y="274"/>
                  </a:cubicBezTo>
                  <a:cubicBezTo>
                    <a:pt x="517" y="122"/>
                    <a:pt x="426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69;p2">
              <a:extLst>
                <a:ext uri="{FF2B5EF4-FFF2-40B4-BE49-F238E27FC236}">
                  <a16:creationId xmlns:a16="http://schemas.microsoft.com/office/drawing/2014/main" id="{DE35EBB9-4229-8068-6195-347232FF826B}"/>
                </a:ext>
              </a:extLst>
            </p:cNvPr>
            <p:cNvSpPr/>
            <p:nvPr/>
          </p:nvSpPr>
          <p:spPr>
            <a:xfrm>
              <a:off x="761849" y="1790062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7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17" y="426"/>
                    <a:pt x="517" y="274"/>
                  </a:cubicBezTo>
                  <a:cubicBezTo>
                    <a:pt x="517" y="122"/>
                    <a:pt x="426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70;p2">
              <a:extLst>
                <a:ext uri="{FF2B5EF4-FFF2-40B4-BE49-F238E27FC236}">
                  <a16:creationId xmlns:a16="http://schemas.microsoft.com/office/drawing/2014/main" id="{677412DE-8108-BE98-50E4-E6DA43CB8955}"/>
                </a:ext>
              </a:extLst>
            </p:cNvPr>
            <p:cNvSpPr/>
            <p:nvPr/>
          </p:nvSpPr>
          <p:spPr>
            <a:xfrm>
              <a:off x="761849" y="1949006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396"/>
                    <a:pt x="122" y="518"/>
                    <a:pt x="274" y="518"/>
                  </a:cubicBezTo>
                  <a:cubicBezTo>
                    <a:pt x="426" y="518"/>
                    <a:pt x="517" y="396"/>
                    <a:pt x="517" y="275"/>
                  </a:cubicBezTo>
                  <a:cubicBezTo>
                    <a:pt x="517" y="123"/>
                    <a:pt x="426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71;p2">
              <a:extLst>
                <a:ext uri="{FF2B5EF4-FFF2-40B4-BE49-F238E27FC236}">
                  <a16:creationId xmlns:a16="http://schemas.microsoft.com/office/drawing/2014/main" id="{CC581BA7-7F4B-F891-9D03-45EEFCEB55B9}"/>
                </a:ext>
              </a:extLst>
            </p:cNvPr>
            <p:cNvSpPr/>
            <p:nvPr/>
          </p:nvSpPr>
          <p:spPr>
            <a:xfrm>
              <a:off x="596394" y="200200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72;p2">
              <a:extLst>
                <a:ext uri="{FF2B5EF4-FFF2-40B4-BE49-F238E27FC236}">
                  <a16:creationId xmlns:a16="http://schemas.microsoft.com/office/drawing/2014/main" id="{4364B50C-8A2A-F672-8BE2-628823A63E76}"/>
                </a:ext>
              </a:extLst>
            </p:cNvPr>
            <p:cNvSpPr/>
            <p:nvPr/>
          </p:nvSpPr>
          <p:spPr>
            <a:xfrm>
              <a:off x="596394" y="359250"/>
              <a:ext cx="55187" cy="55187"/>
            </a:xfrm>
            <a:custGeom>
              <a:avLst/>
              <a:gdLst/>
              <a:ahLst/>
              <a:cxnLst/>
              <a:rect l="l" t="t" r="r" b="b"/>
              <a:pathLst>
                <a:path w="517" h="517" extrusionOk="0">
                  <a:moveTo>
                    <a:pt x="243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395"/>
                    <a:pt x="122" y="517"/>
                    <a:pt x="243" y="517"/>
                  </a:cubicBezTo>
                  <a:cubicBezTo>
                    <a:pt x="395" y="517"/>
                    <a:pt x="517" y="395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73;p2">
              <a:extLst>
                <a:ext uri="{FF2B5EF4-FFF2-40B4-BE49-F238E27FC236}">
                  <a16:creationId xmlns:a16="http://schemas.microsoft.com/office/drawing/2014/main" id="{44BE6775-0FB3-8173-3DD2-732E9A1A94C7}"/>
                </a:ext>
              </a:extLst>
            </p:cNvPr>
            <p:cNvSpPr/>
            <p:nvPr/>
          </p:nvSpPr>
          <p:spPr>
            <a:xfrm>
              <a:off x="596394" y="514991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7"/>
                    <a:pt x="243" y="547"/>
                  </a:cubicBezTo>
                  <a:cubicBezTo>
                    <a:pt x="395" y="547"/>
                    <a:pt x="517" y="426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74;p2">
              <a:extLst>
                <a:ext uri="{FF2B5EF4-FFF2-40B4-BE49-F238E27FC236}">
                  <a16:creationId xmlns:a16="http://schemas.microsoft.com/office/drawing/2014/main" id="{02BCF59E-F359-CA18-8DBA-18E8B1334FAB}"/>
                </a:ext>
              </a:extLst>
            </p:cNvPr>
            <p:cNvSpPr/>
            <p:nvPr/>
          </p:nvSpPr>
          <p:spPr>
            <a:xfrm>
              <a:off x="596394" y="673935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75;p2">
              <a:extLst>
                <a:ext uri="{FF2B5EF4-FFF2-40B4-BE49-F238E27FC236}">
                  <a16:creationId xmlns:a16="http://schemas.microsoft.com/office/drawing/2014/main" id="{A6B119E8-7251-2BBE-04BA-081600B0E9E6}"/>
                </a:ext>
              </a:extLst>
            </p:cNvPr>
            <p:cNvSpPr/>
            <p:nvPr/>
          </p:nvSpPr>
          <p:spPr>
            <a:xfrm>
              <a:off x="596394" y="832879"/>
              <a:ext cx="55187" cy="55294"/>
            </a:xfrm>
            <a:custGeom>
              <a:avLst/>
              <a:gdLst/>
              <a:ahLst/>
              <a:cxnLst/>
              <a:rect l="l" t="t" r="r" b="b"/>
              <a:pathLst>
                <a:path w="517" h="518" extrusionOk="0">
                  <a:moveTo>
                    <a:pt x="243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8"/>
                    <a:pt x="243" y="518"/>
                  </a:cubicBezTo>
                  <a:cubicBezTo>
                    <a:pt x="395" y="518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76;p2">
              <a:extLst>
                <a:ext uri="{FF2B5EF4-FFF2-40B4-BE49-F238E27FC236}">
                  <a16:creationId xmlns:a16="http://schemas.microsoft.com/office/drawing/2014/main" id="{A6E41A70-0904-2752-F86D-1E41A4C26B05}"/>
                </a:ext>
              </a:extLst>
            </p:cNvPr>
            <p:cNvSpPr/>
            <p:nvPr/>
          </p:nvSpPr>
          <p:spPr>
            <a:xfrm>
              <a:off x="596394" y="995131"/>
              <a:ext cx="55187" cy="55294"/>
            </a:xfrm>
            <a:custGeom>
              <a:avLst/>
              <a:gdLst/>
              <a:ahLst/>
              <a:cxnLst/>
              <a:rect l="l" t="t" r="r" b="b"/>
              <a:pathLst>
                <a:path w="517" h="518" extrusionOk="0">
                  <a:moveTo>
                    <a:pt x="243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7"/>
                    <a:pt x="243" y="517"/>
                  </a:cubicBezTo>
                  <a:cubicBezTo>
                    <a:pt x="395" y="517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77;p2">
              <a:extLst>
                <a:ext uri="{FF2B5EF4-FFF2-40B4-BE49-F238E27FC236}">
                  <a16:creationId xmlns:a16="http://schemas.microsoft.com/office/drawing/2014/main" id="{A15C9057-0258-5954-B055-53A1143ED774}"/>
                </a:ext>
              </a:extLst>
            </p:cNvPr>
            <p:cNvSpPr/>
            <p:nvPr/>
          </p:nvSpPr>
          <p:spPr>
            <a:xfrm>
              <a:off x="596394" y="1154182"/>
              <a:ext cx="55187" cy="55187"/>
            </a:xfrm>
            <a:custGeom>
              <a:avLst/>
              <a:gdLst/>
              <a:ahLst/>
              <a:cxnLst/>
              <a:rect l="l" t="t" r="r" b="b"/>
              <a:pathLst>
                <a:path w="517" h="517" extrusionOk="0">
                  <a:moveTo>
                    <a:pt x="243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395"/>
                    <a:pt x="122" y="517"/>
                    <a:pt x="243" y="517"/>
                  </a:cubicBezTo>
                  <a:cubicBezTo>
                    <a:pt x="395" y="517"/>
                    <a:pt x="517" y="395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78;p2">
              <a:extLst>
                <a:ext uri="{FF2B5EF4-FFF2-40B4-BE49-F238E27FC236}">
                  <a16:creationId xmlns:a16="http://schemas.microsoft.com/office/drawing/2014/main" id="{B9CB81CC-4EE7-D1E8-D2DB-55DA9A15118E}"/>
                </a:ext>
              </a:extLst>
            </p:cNvPr>
            <p:cNvSpPr/>
            <p:nvPr/>
          </p:nvSpPr>
          <p:spPr>
            <a:xfrm>
              <a:off x="596394" y="1313125"/>
              <a:ext cx="55187" cy="55294"/>
            </a:xfrm>
            <a:custGeom>
              <a:avLst/>
              <a:gdLst/>
              <a:ahLst/>
              <a:cxnLst/>
              <a:rect l="l" t="t" r="r" b="b"/>
              <a:pathLst>
                <a:path w="517" h="518" extrusionOk="0">
                  <a:moveTo>
                    <a:pt x="243" y="0"/>
                  </a:moveTo>
                  <a:cubicBezTo>
                    <a:pt x="122" y="0"/>
                    <a:pt x="0" y="92"/>
                    <a:pt x="0" y="244"/>
                  </a:cubicBezTo>
                  <a:cubicBezTo>
                    <a:pt x="0" y="396"/>
                    <a:pt x="122" y="517"/>
                    <a:pt x="243" y="517"/>
                  </a:cubicBezTo>
                  <a:cubicBezTo>
                    <a:pt x="395" y="517"/>
                    <a:pt x="517" y="396"/>
                    <a:pt x="517" y="244"/>
                  </a:cubicBezTo>
                  <a:cubicBezTo>
                    <a:pt x="517" y="92"/>
                    <a:pt x="395" y="0"/>
                    <a:pt x="2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79;p2">
              <a:extLst>
                <a:ext uri="{FF2B5EF4-FFF2-40B4-BE49-F238E27FC236}">
                  <a16:creationId xmlns:a16="http://schemas.microsoft.com/office/drawing/2014/main" id="{4DF24310-6C86-267D-8F77-065D760FE311}"/>
                </a:ext>
              </a:extLst>
            </p:cNvPr>
            <p:cNvSpPr/>
            <p:nvPr/>
          </p:nvSpPr>
          <p:spPr>
            <a:xfrm>
              <a:off x="596394" y="1468866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80;p2">
              <a:extLst>
                <a:ext uri="{FF2B5EF4-FFF2-40B4-BE49-F238E27FC236}">
                  <a16:creationId xmlns:a16="http://schemas.microsoft.com/office/drawing/2014/main" id="{58F00018-16C3-F1CA-A2B0-94F2E89B20CF}"/>
                </a:ext>
              </a:extLst>
            </p:cNvPr>
            <p:cNvSpPr/>
            <p:nvPr/>
          </p:nvSpPr>
          <p:spPr>
            <a:xfrm>
              <a:off x="596394" y="1627810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81;p2">
              <a:extLst>
                <a:ext uri="{FF2B5EF4-FFF2-40B4-BE49-F238E27FC236}">
                  <a16:creationId xmlns:a16="http://schemas.microsoft.com/office/drawing/2014/main" id="{C9EDAE19-F95B-C286-BDDF-372DBC3DE27F}"/>
                </a:ext>
              </a:extLst>
            </p:cNvPr>
            <p:cNvSpPr/>
            <p:nvPr/>
          </p:nvSpPr>
          <p:spPr>
            <a:xfrm>
              <a:off x="596394" y="1790062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82;p2">
              <a:extLst>
                <a:ext uri="{FF2B5EF4-FFF2-40B4-BE49-F238E27FC236}">
                  <a16:creationId xmlns:a16="http://schemas.microsoft.com/office/drawing/2014/main" id="{B4208A0A-4073-FE49-7685-4D511DB2B5A9}"/>
                </a:ext>
              </a:extLst>
            </p:cNvPr>
            <p:cNvSpPr/>
            <p:nvPr/>
          </p:nvSpPr>
          <p:spPr>
            <a:xfrm>
              <a:off x="596394" y="1949006"/>
              <a:ext cx="55187" cy="55294"/>
            </a:xfrm>
            <a:custGeom>
              <a:avLst/>
              <a:gdLst/>
              <a:ahLst/>
              <a:cxnLst/>
              <a:rect l="l" t="t" r="r" b="b"/>
              <a:pathLst>
                <a:path w="517" h="518" extrusionOk="0">
                  <a:moveTo>
                    <a:pt x="243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396"/>
                    <a:pt x="122" y="518"/>
                    <a:pt x="243" y="518"/>
                  </a:cubicBezTo>
                  <a:cubicBezTo>
                    <a:pt x="395" y="518"/>
                    <a:pt x="517" y="396"/>
                    <a:pt x="517" y="275"/>
                  </a:cubicBezTo>
                  <a:cubicBezTo>
                    <a:pt x="517" y="123"/>
                    <a:pt x="395" y="1"/>
                    <a:pt x="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83;p2">
              <a:extLst>
                <a:ext uri="{FF2B5EF4-FFF2-40B4-BE49-F238E27FC236}">
                  <a16:creationId xmlns:a16="http://schemas.microsoft.com/office/drawing/2014/main" id="{AC636239-81D2-E72B-ED16-0FABF3926632}"/>
                </a:ext>
              </a:extLst>
            </p:cNvPr>
            <p:cNvSpPr/>
            <p:nvPr/>
          </p:nvSpPr>
          <p:spPr>
            <a:xfrm>
              <a:off x="427630" y="200200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84;p2">
              <a:extLst>
                <a:ext uri="{FF2B5EF4-FFF2-40B4-BE49-F238E27FC236}">
                  <a16:creationId xmlns:a16="http://schemas.microsoft.com/office/drawing/2014/main" id="{CEF6BC82-BA70-869B-F4BA-859BB96D561A}"/>
                </a:ext>
              </a:extLst>
            </p:cNvPr>
            <p:cNvSpPr/>
            <p:nvPr/>
          </p:nvSpPr>
          <p:spPr>
            <a:xfrm>
              <a:off x="427630" y="359250"/>
              <a:ext cx="58496" cy="55187"/>
            </a:xfrm>
            <a:custGeom>
              <a:avLst/>
              <a:gdLst/>
              <a:ahLst/>
              <a:cxnLst/>
              <a:rect l="l" t="t" r="r" b="b"/>
              <a:pathLst>
                <a:path w="548" h="517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395"/>
                    <a:pt x="122" y="517"/>
                    <a:pt x="274" y="517"/>
                  </a:cubicBezTo>
                  <a:cubicBezTo>
                    <a:pt x="426" y="517"/>
                    <a:pt x="548" y="395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85;p2">
              <a:extLst>
                <a:ext uri="{FF2B5EF4-FFF2-40B4-BE49-F238E27FC236}">
                  <a16:creationId xmlns:a16="http://schemas.microsoft.com/office/drawing/2014/main" id="{A6242D7E-5D5A-9B9B-BE42-390E538808D6}"/>
                </a:ext>
              </a:extLst>
            </p:cNvPr>
            <p:cNvSpPr/>
            <p:nvPr/>
          </p:nvSpPr>
          <p:spPr>
            <a:xfrm>
              <a:off x="427630" y="514991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7"/>
                    <a:pt x="274" y="547"/>
                  </a:cubicBezTo>
                  <a:cubicBezTo>
                    <a:pt x="426" y="547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86;p2">
              <a:extLst>
                <a:ext uri="{FF2B5EF4-FFF2-40B4-BE49-F238E27FC236}">
                  <a16:creationId xmlns:a16="http://schemas.microsoft.com/office/drawing/2014/main" id="{D02D8ED1-3B76-32C4-4D46-C6133D769AE3}"/>
                </a:ext>
              </a:extLst>
            </p:cNvPr>
            <p:cNvSpPr/>
            <p:nvPr/>
          </p:nvSpPr>
          <p:spPr>
            <a:xfrm>
              <a:off x="427630" y="673935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87;p2">
              <a:extLst>
                <a:ext uri="{FF2B5EF4-FFF2-40B4-BE49-F238E27FC236}">
                  <a16:creationId xmlns:a16="http://schemas.microsoft.com/office/drawing/2014/main" id="{3798CC0A-5FD6-7462-B6C1-9098EBE1D68F}"/>
                </a:ext>
              </a:extLst>
            </p:cNvPr>
            <p:cNvSpPr/>
            <p:nvPr/>
          </p:nvSpPr>
          <p:spPr>
            <a:xfrm>
              <a:off x="427630" y="832879"/>
              <a:ext cx="58496" cy="55294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18"/>
                    <a:pt x="274" y="518"/>
                  </a:cubicBezTo>
                  <a:cubicBezTo>
                    <a:pt x="426" y="518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88;p2">
              <a:extLst>
                <a:ext uri="{FF2B5EF4-FFF2-40B4-BE49-F238E27FC236}">
                  <a16:creationId xmlns:a16="http://schemas.microsoft.com/office/drawing/2014/main" id="{598C4B31-DA98-B277-041D-AF7676D93AFB}"/>
                </a:ext>
              </a:extLst>
            </p:cNvPr>
            <p:cNvSpPr/>
            <p:nvPr/>
          </p:nvSpPr>
          <p:spPr>
            <a:xfrm>
              <a:off x="427630" y="995131"/>
              <a:ext cx="58496" cy="55294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17"/>
                    <a:pt x="274" y="517"/>
                  </a:cubicBezTo>
                  <a:cubicBezTo>
                    <a:pt x="426" y="517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89;p2">
              <a:extLst>
                <a:ext uri="{FF2B5EF4-FFF2-40B4-BE49-F238E27FC236}">
                  <a16:creationId xmlns:a16="http://schemas.microsoft.com/office/drawing/2014/main" id="{4EAA8AD1-555E-2CF4-1693-8736F20C4FD5}"/>
                </a:ext>
              </a:extLst>
            </p:cNvPr>
            <p:cNvSpPr/>
            <p:nvPr/>
          </p:nvSpPr>
          <p:spPr>
            <a:xfrm>
              <a:off x="427630" y="1154182"/>
              <a:ext cx="58496" cy="55187"/>
            </a:xfrm>
            <a:custGeom>
              <a:avLst/>
              <a:gdLst/>
              <a:ahLst/>
              <a:cxnLst/>
              <a:rect l="l" t="t" r="r" b="b"/>
              <a:pathLst>
                <a:path w="548" h="517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395"/>
                    <a:pt x="122" y="517"/>
                    <a:pt x="274" y="517"/>
                  </a:cubicBezTo>
                  <a:cubicBezTo>
                    <a:pt x="426" y="517"/>
                    <a:pt x="548" y="395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90;p2">
              <a:extLst>
                <a:ext uri="{FF2B5EF4-FFF2-40B4-BE49-F238E27FC236}">
                  <a16:creationId xmlns:a16="http://schemas.microsoft.com/office/drawing/2014/main" id="{3C2F200B-68E2-DA3E-AC4C-0D2328B379B9}"/>
                </a:ext>
              </a:extLst>
            </p:cNvPr>
            <p:cNvSpPr/>
            <p:nvPr/>
          </p:nvSpPr>
          <p:spPr>
            <a:xfrm>
              <a:off x="427630" y="1313125"/>
              <a:ext cx="58496" cy="55294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0"/>
                  </a:moveTo>
                  <a:cubicBezTo>
                    <a:pt x="122" y="0"/>
                    <a:pt x="1" y="92"/>
                    <a:pt x="1" y="244"/>
                  </a:cubicBezTo>
                  <a:cubicBezTo>
                    <a:pt x="1" y="396"/>
                    <a:pt x="122" y="517"/>
                    <a:pt x="274" y="517"/>
                  </a:cubicBezTo>
                  <a:cubicBezTo>
                    <a:pt x="426" y="517"/>
                    <a:pt x="548" y="396"/>
                    <a:pt x="548" y="244"/>
                  </a:cubicBezTo>
                  <a:cubicBezTo>
                    <a:pt x="548" y="92"/>
                    <a:pt x="426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91;p2">
              <a:extLst>
                <a:ext uri="{FF2B5EF4-FFF2-40B4-BE49-F238E27FC236}">
                  <a16:creationId xmlns:a16="http://schemas.microsoft.com/office/drawing/2014/main" id="{1234A948-6525-109F-2FB1-E41C236BE6D7}"/>
                </a:ext>
              </a:extLst>
            </p:cNvPr>
            <p:cNvSpPr/>
            <p:nvPr/>
          </p:nvSpPr>
          <p:spPr>
            <a:xfrm>
              <a:off x="427630" y="1468866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92;p2">
              <a:extLst>
                <a:ext uri="{FF2B5EF4-FFF2-40B4-BE49-F238E27FC236}">
                  <a16:creationId xmlns:a16="http://schemas.microsoft.com/office/drawing/2014/main" id="{982D2CCB-0BD8-DFAC-A840-DE98B0BBB73A}"/>
                </a:ext>
              </a:extLst>
            </p:cNvPr>
            <p:cNvSpPr/>
            <p:nvPr/>
          </p:nvSpPr>
          <p:spPr>
            <a:xfrm>
              <a:off x="427630" y="1627810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93;p2">
              <a:extLst>
                <a:ext uri="{FF2B5EF4-FFF2-40B4-BE49-F238E27FC236}">
                  <a16:creationId xmlns:a16="http://schemas.microsoft.com/office/drawing/2014/main" id="{3910600E-7085-FDB2-75DC-939FA91B9079}"/>
                </a:ext>
              </a:extLst>
            </p:cNvPr>
            <p:cNvSpPr/>
            <p:nvPr/>
          </p:nvSpPr>
          <p:spPr>
            <a:xfrm>
              <a:off x="427630" y="1790062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94;p2">
              <a:extLst>
                <a:ext uri="{FF2B5EF4-FFF2-40B4-BE49-F238E27FC236}">
                  <a16:creationId xmlns:a16="http://schemas.microsoft.com/office/drawing/2014/main" id="{A0004958-1966-2834-079E-6263C650F3A2}"/>
                </a:ext>
              </a:extLst>
            </p:cNvPr>
            <p:cNvSpPr/>
            <p:nvPr/>
          </p:nvSpPr>
          <p:spPr>
            <a:xfrm>
              <a:off x="427630" y="1949006"/>
              <a:ext cx="58496" cy="55294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1" y="123"/>
                    <a:pt x="1" y="275"/>
                  </a:cubicBezTo>
                  <a:cubicBezTo>
                    <a:pt x="1" y="396"/>
                    <a:pt x="122" y="518"/>
                    <a:pt x="274" y="518"/>
                  </a:cubicBezTo>
                  <a:cubicBezTo>
                    <a:pt x="426" y="518"/>
                    <a:pt x="548" y="396"/>
                    <a:pt x="548" y="275"/>
                  </a:cubicBezTo>
                  <a:cubicBezTo>
                    <a:pt x="548" y="123"/>
                    <a:pt x="426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2" name="Google Shape;95;p2">
            <a:extLst>
              <a:ext uri="{FF2B5EF4-FFF2-40B4-BE49-F238E27FC236}">
                <a16:creationId xmlns:a16="http://schemas.microsoft.com/office/drawing/2014/main" id="{A4E173DF-2261-61D7-5D90-67B3AA617D47}"/>
              </a:ext>
            </a:extLst>
          </p:cNvPr>
          <p:cNvSpPr/>
          <p:nvPr userDrawn="1"/>
        </p:nvSpPr>
        <p:spPr>
          <a:xfrm>
            <a:off x="0" y="6391998"/>
            <a:ext cx="2803024" cy="204936"/>
          </a:xfrm>
          <a:custGeom>
            <a:avLst/>
            <a:gdLst/>
            <a:ahLst/>
            <a:cxnLst/>
            <a:rect l="l" t="t" r="r" b="b"/>
            <a:pathLst>
              <a:path w="42359" h="4308" extrusionOk="0">
                <a:moveTo>
                  <a:pt x="1" y="1"/>
                </a:moveTo>
                <a:lnTo>
                  <a:pt x="1" y="4307"/>
                </a:lnTo>
                <a:lnTo>
                  <a:pt x="42359" y="4307"/>
                </a:lnTo>
                <a:lnTo>
                  <a:pt x="42359" y="1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3" name="Google Shape;99;p2">
            <a:extLst>
              <a:ext uri="{FF2B5EF4-FFF2-40B4-BE49-F238E27FC236}">
                <a16:creationId xmlns:a16="http://schemas.microsoft.com/office/drawing/2014/main" id="{7C8BE076-0048-B144-8F58-CE8B89B40D84}"/>
              </a:ext>
            </a:extLst>
          </p:cNvPr>
          <p:cNvSpPr/>
          <p:nvPr userDrawn="1"/>
        </p:nvSpPr>
        <p:spPr>
          <a:xfrm>
            <a:off x="11914406" y="131"/>
            <a:ext cx="277588" cy="4568746"/>
          </a:xfrm>
          <a:custGeom>
            <a:avLst/>
            <a:gdLst/>
            <a:ahLst/>
            <a:cxnLst/>
            <a:rect l="l" t="t" r="r" b="b"/>
            <a:pathLst>
              <a:path w="9526" h="146083" extrusionOk="0">
                <a:moveTo>
                  <a:pt x="93" y="0"/>
                </a:moveTo>
                <a:lnTo>
                  <a:pt x="9526" y="0"/>
                </a:lnTo>
                <a:lnTo>
                  <a:pt x="9526" y="146083"/>
                </a:lnTo>
                <a:lnTo>
                  <a:pt x="0" y="140219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4" name="Google Shape;100;p2">
            <a:extLst>
              <a:ext uri="{FF2B5EF4-FFF2-40B4-BE49-F238E27FC236}">
                <a16:creationId xmlns:a16="http://schemas.microsoft.com/office/drawing/2014/main" id="{C26111B3-E6D9-924A-D794-9E0089FC4109}"/>
              </a:ext>
            </a:extLst>
          </p:cNvPr>
          <p:cNvSpPr/>
          <p:nvPr userDrawn="1"/>
        </p:nvSpPr>
        <p:spPr>
          <a:xfrm>
            <a:off x="11914406" y="7"/>
            <a:ext cx="277588" cy="3816053"/>
          </a:xfrm>
          <a:custGeom>
            <a:avLst/>
            <a:gdLst/>
            <a:ahLst/>
            <a:cxnLst/>
            <a:rect l="l" t="t" r="r" b="b"/>
            <a:pathLst>
              <a:path w="9526" h="146083" extrusionOk="0">
                <a:moveTo>
                  <a:pt x="93" y="0"/>
                </a:moveTo>
                <a:lnTo>
                  <a:pt x="9526" y="0"/>
                </a:lnTo>
                <a:lnTo>
                  <a:pt x="9526" y="146083"/>
                </a:lnTo>
                <a:lnTo>
                  <a:pt x="0" y="14021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" name="投影片編號版面配置區 5">
            <a:extLst>
              <a:ext uri="{FF2B5EF4-FFF2-40B4-BE49-F238E27FC236}">
                <a16:creationId xmlns:a16="http://schemas.microsoft.com/office/drawing/2014/main" id="{99E5FFF2-B411-78F7-F01A-6D744317C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7200" y="6584767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4E1762D9-BF67-4166-A4E0-1820CE8BD53A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05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26289" y="2780928"/>
            <a:ext cx="10726295" cy="1470025"/>
          </a:xfrm>
        </p:spPr>
        <p:txBody>
          <a:bodyPr>
            <a:normAutofit/>
          </a:bodyPr>
          <a:lstStyle/>
          <a:p>
            <a:pPr>
              <a:lnSpc>
                <a:spcPts val="5000"/>
              </a:lnSpc>
            </a:pPr>
            <a:r>
              <a:rPr lang="en-US" altLang="zh-TW" sz="3800" dirty="0">
                <a:solidFill>
                  <a:schemeClr val="accent6">
                    <a:lumMod val="75000"/>
                  </a:schemeClr>
                </a:solidFill>
              </a:rPr>
              <a:t>115</a:t>
            </a:r>
            <a:r>
              <a:rPr lang="zh-TW" altLang="en-US" sz="3800" dirty="0">
                <a:solidFill>
                  <a:schemeClr val="accent6">
                    <a:lumMod val="75000"/>
                  </a:schemeClr>
                </a:solidFill>
              </a:rPr>
              <a:t>年度「中小微企業碳健檢及</a:t>
            </a:r>
            <a:r>
              <a:rPr lang="en-US" altLang="zh-TW" sz="3800" dirty="0">
                <a:solidFill>
                  <a:schemeClr val="accent6">
                    <a:lumMod val="75000"/>
                  </a:schemeClr>
                </a:solidFill>
              </a:rPr>
              <a:t>AI</a:t>
            </a:r>
            <a:r>
              <a:rPr lang="zh-TW" altLang="en-US" sz="3800" dirty="0">
                <a:solidFill>
                  <a:schemeClr val="accent6">
                    <a:lumMod val="75000"/>
                  </a:schemeClr>
                </a:solidFill>
              </a:rPr>
              <a:t>財務培力計畫」</a:t>
            </a:r>
            <a:br>
              <a:rPr lang="en-US" altLang="zh-TW" sz="3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zh-TW" sz="3800" dirty="0">
                <a:solidFill>
                  <a:schemeClr val="accent6">
                    <a:lumMod val="75000"/>
                  </a:schemeClr>
                </a:solidFill>
              </a:rPr>
              <a:t>AI</a:t>
            </a:r>
            <a:r>
              <a:rPr lang="zh-TW" altLang="en-US" sz="3800" dirty="0">
                <a:solidFill>
                  <a:schemeClr val="accent6">
                    <a:lumMod val="75000"/>
                  </a:schemeClr>
                </a:solidFill>
              </a:rPr>
              <a:t>財務公版教案廠商徵選計畫書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2E54AAC-400F-40B4-914E-D7005593EB51}"/>
              </a:ext>
            </a:extLst>
          </p:cNvPr>
          <p:cNvSpPr txBox="1"/>
          <p:nvPr/>
        </p:nvSpPr>
        <p:spPr>
          <a:xfrm>
            <a:off x="3431382" y="609640"/>
            <a:ext cx="53292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經濟部</a:t>
            </a:r>
            <a:endParaRPr lang="en-US" altLang="zh-TW" sz="4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中小及新創企業署</a:t>
            </a:r>
          </a:p>
        </p:txBody>
      </p:sp>
      <p:grpSp>
        <p:nvGrpSpPr>
          <p:cNvPr id="92" name="Google Shape;341;p13">
            <a:extLst>
              <a:ext uri="{FF2B5EF4-FFF2-40B4-BE49-F238E27FC236}">
                <a16:creationId xmlns:a16="http://schemas.microsoft.com/office/drawing/2014/main" id="{B11331D3-0EF9-77AD-F78B-74DBD3A72F47}"/>
              </a:ext>
            </a:extLst>
          </p:cNvPr>
          <p:cNvGrpSpPr/>
          <p:nvPr/>
        </p:nvGrpSpPr>
        <p:grpSpPr>
          <a:xfrm>
            <a:off x="479376" y="908720"/>
            <a:ext cx="889188" cy="1804100"/>
            <a:chOff x="427630" y="200200"/>
            <a:chExt cx="889188" cy="1804100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6000">
                <a:schemeClr val="accent1">
                  <a:lumMod val="45000"/>
                  <a:lumOff val="55000"/>
                </a:schemeClr>
              </a:gs>
              <a:gs pos="78000">
                <a:schemeClr val="accent1">
                  <a:lumMod val="45000"/>
                  <a:lumOff val="55000"/>
                </a:schemeClr>
              </a:gs>
              <a:gs pos="94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grpSpPr>
        <p:sp>
          <p:nvSpPr>
            <p:cNvPr id="93" name="Google Shape;342;p13">
              <a:extLst>
                <a:ext uri="{FF2B5EF4-FFF2-40B4-BE49-F238E27FC236}">
                  <a16:creationId xmlns:a16="http://schemas.microsoft.com/office/drawing/2014/main" id="{DAE8573C-87DE-E736-8FF0-64C0D60586D8}"/>
                </a:ext>
              </a:extLst>
            </p:cNvPr>
            <p:cNvSpPr/>
            <p:nvPr/>
          </p:nvSpPr>
          <p:spPr>
            <a:xfrm>
              <a:off x="1261524" y="200200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343;p13">
              <a:extLst>
                <a:ext uri="{FF2B5EF4-FFF2-40B4-BE49-F238E27FC236}">
                  <a16:creationId xmlns:a16="http://schemas.microsoft.com/office/drawing/2014/main" id="{30FA6146-A440-2A33-FE15-A1224A19324F}"/>
                </a:ext>
              </a:extLst>
            </p:cNvPr>
            <p:cNvSpPr/>
            <p:nvPr/>
          </p:nvSpPr>
          <p:spPr>
            <a:xfrm>
              <a:off x="1261524" y="359250"/>
              <a:ext cx="55294" cy="55187"/>
            </a:xfrm>
            <a:custGeom>
              <a:avLst/>
              <a:gdLst/>
              <a:ahLst/>
              <a:cxnLst/>
              <a:rect l="l" t="t" r="r" b="b"/>
              <a:pathLst>
                <a:path w="518" h="517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395"/>
                    <a:pt x="122" y="517"/>
                    <a:pt x="244" y="517"/>
                  </a:cubicBezTo>
                  <a:cubicBezTo>
                    <a:pt x="395" y="517"/>
                    <a:pt x="517" y="395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344;p13">
              <a:extLst>
                <a:ext uri="{FF2B5EF4-FFF2-40B4-BE49-F238E27FC236}">
                  <a16:creationId xmlns:a16="http://schemas.microsoft.com/office/drawing/2014/main" id="{452DDE29-11A7-6480-EED6-F35A600B2D71}"/>
                </a:ext>
              </a:extLst>
            </p:cNvPr>
            <p:cNvSpPr/>
            <p:nvPr/>
          </p:nvSpPr>
          <p:spPr>
            <a:xfrm>
              <a:off x="1261524" y="514991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7"/>
                    <a:pt x="244" y="547"/>
                  </a:cubicBezTo>
                  <a:cubicBezTo>
                    <a:pt x="395" y="547"/>
                    <a:pt x="517" y="426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345;p13">
              <a:extLst>
                <a:ext uri="{FF2B5EF4-FFF2-40B4-BE49-F238E27FC236}">
                  <a16:creationId xmlns:a16="http://schemas.microsoft.com/office/drawing/2014/main" id="{AD0296F0-D5CB-9019-A818-E05FA7248804}"/>
                </a:ext>
              </a:extLst>
            </p:cNvPr>
            <p:cNvSpPr/>
            <p:nvPr/>
          </p:nvSpPr>
          <p:spPr>
            <a:xfrm>
              <a:off x="1261524" y="673935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346;p13">
              <a:extLst>
                <a:ext uri="{FF2B5EF4-FFF2-40B4-BE49-F238E27FC236}">
                  <a16:creationId xmlns:a16="http://schemas.microsoft.com/office/drawing/2014/main" id="{F5DD231E-0CA1-FDE6-173A-E7DD04588C4C}"/>
                </a:ext>
              </a:extLst>
            </p:cNvPr>
            <p:cNvSpPr/>
            <p:nvPr/>
          </p:nvSpPr>
          <p:spPr>
            <a:xfrm>
              <a:off x="1261524" y="832879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8"/>
                    <a:pt x="244" y="518"/>
                  </a:cubicBezTo>
                  <a:cubicBezTo>
                    <a:pt x="395" y="518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347;p13">
              <a:extLst>
                <a:ext uri="{FF2B5EF4-FFF2-40B4-BE49-F238E27FC236}">
                  <a16:creationId xmlns:a16="http://schemas.microsoft.com/office/drawing/2014/main" id="{DBE345F5-5861-D860-F497-FB2D2A3AA8E4}"/>
                </a:ext>
              </a:extLst>
            </p:cNvPr>
            <p:cNvSpPr/>
            <p:nvPr/>
          </p:nvSpPr>
          <p:spPr>
            <a:xfrm>
              <a:off x="1261524" y="995131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7"/>
                    <a:pt x="244" y="517"/>
                  </a:cubicBezTo>
                  <a:cubicBezTo>
                    <a:pt x="395" y="517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348;p13">
              <a:extLst>
                <a:ext uri="{FF2B5EF4-FFF2-40B4-BE49-F238E27FC236}">
                  <a16:creationId xmlns:a16="http://schemas.microsoft.com/office/drawing/2014/main" id="{2A94D005-D948-A149-F0CA-649A4BD7D21A}"/>
                </a:ext>
              </a:extLst>
            </p:cNvPr>
            <p:cNvSpPr/>
            <p:nvPr/>
          </p:nvSpPr>
          <p:spPr>
            <a:xfrm>
              <a:off x="1261524" y="1154182"/>
              <a:ext cx="55294" cy="55187"/>
            </a:xfrm>
            <a:custGeom>
              <a:avLst/>
              <a:gdLst/>
              <a:ahLst/>
              <a:cxnLst/>
              <a:rect l="l" t="t" r="r" b="b"/>
              <a:pathLst>
                <a:path w="518" h="517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395"/>
                    <a:pt x="122" y="517"/>
                    <a:pt x="244" y="517"/>
                  </a:cubicBezTo>
                  <a:cubicBezTo>
                    <a:pt x="395" y="517"/>
                    <a:pt x="517" y="395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349;p13">
              <a:extLst>
                <a:ext uri="{FF2B5EF4-FFF2-40B4-BE49-F238E27FC236}">
                  <a16:creationId xmlns:a16="http://schemas.microsoft.com/office/drawing/2014/main" id="{38E5752B-503E-FDB2-B5EA-6D3C22FACE16}"/>
                </a:ext>
              </a:extLst>
            </p:cNvPr>
            <p:cNvSpPr/>
            <p:nvPr/>
          </p:nvSpPr>
          <p:spPr>
            <a:xfrm>
              <a:off x="1261524" y="1313125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44" y="0"/>
                  </a:moveTo>
                  <a:cubicBezTo>
                    <a:pt x="122" y="0"/>
                    <a:pt x="0" y="92"/>
                    <a:pt x="0" y="244"/>
                  </a:cubicBezTo>
                  <a:cubicBezTo>
                    <a:pt x="0" y="396"/>
                    <a:pt x="122" y="517"/>
                    <a:pt x="244" y="517"/>
                  </a:cubicBezTo>
                  <a:cubicBezTo>
                    <a:pt x="395" y="517"/>
                    <a:pt x="517" y="396"/>
                    <a:pt x="517" y="244"/>
                  </a:cubicBezTo>
                  <a:cubicBezTo>
                    <a:pt x="517" y="92"/>
                    <a:pt x="395" y="0"/>
                    <a:pt x="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350;p13">
              <a:extLst>
                <a:ext uri="{FF2B5EF4-FFF2-40B4-BE49-F238E27FC236}">
                  <a16:creationId xmlns:a16="http://schemas.microsoft.com/office/drawing/2014/main" id="{9D1A23AC-79AC-8A87-60C7-4396FA63EE49}"/>
                </a:ext>
              </a:extLst>
            </p:cNvPr>
            <p:cNvSpPr/>
            <p:nvPr/>
          </p:nvSpPr>
          <p:spPr>
            <a:xfrm>
              <a:off x="1261524" y="1468866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351;p13">
              <a:extLst>
                <a:ext uri="{FF2B5EF4-FFF2-40B4-BE49-F238E27FC236}">
                  <a16:creationId xmlns:a16="http://schemas.microsoft.com/office/drawing/2014/main" id="{287846FD-E3D5-B503-9F3E-4381C5A8445E}"/>
                </a:ext>
              </a:extLst>
            </p:cNvPr>
            <p:cNvSpPr/>
            <p:nvPr/>
          </p:nvSpPr>
          <p:spPr>
            <a:xfrm>
              <a:off x="1261524" y="1627810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352;p13">
              <a:extLst>
                <a:ext uri="{FF2B5EF4-FFF2-40B4-BE49-F238E27FC236}">
                  <a16:creationId xmlns:a16="http://schemas.microsoft.com/office/drawing/2014/main" id="{CA832E24-2DE0-4331-7813-AD6C89BB6387}"/>
                </a:ext>
              </a:extLst>
            </p:cNvPr>
            <p:cNvSpPr/>
            <p:nvPr/>
          </p:nvSpPr>
          <p:spPr>
            <a:xfrm>
              <a:off x="1261524" y="1790062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353;p13">
              <a:extLst>
                <a:ext uri="{FF2B5EF4-FFF2-40B4-BE49-F238E27FC236}">
                  <a16:creationId xmlns:a16="http://schemas.microsoft.com/office/drawing/2014/main" id="{86515191-7F2F-33F9-C8A4-47E01B949441}"/>
                </a:ext>
              </a:extLst>
            </p:cNvPr>
            <p:cNvSpPr/>
            <p:nvPr/>
          </p:nvSpPr>
          <p:spPr>
            <a:xfrm>
              <a:off x="1261524" y="1949006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4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396"/>
                    <a:pt x="122" y="518"/>
                    <a:pt x="244" y="518"/>
                  </a:cubicBezTo>
                  <a:cubicBezTo>
                    <a:pt x="395" y="518"/>
                    <a:pt x="517" y="396"/>
                    <a:pt x="517" y="275"/>
                  </a:cubicBezTo>
                  <a:cubicBezTo>
                    <a:pt x="517" y="123"/>
                    <a:pt x="395" y="1"/>
                    <a:pt x="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354;p13">
              <a:extLst>
                <a:ext uri="{FF2B5EF4-FFF2-40B4-BE49-F238E27FC236}">
                  <a16:creationId xmlns:a16="http://schemas.microsoft.com/office/drawing/2014/main" id="{72E121AC-C8AE-A467-09D6-74C0B49F43F0}"/>
                </a:ext>
              </a:extLst>
            </p:cNvPr>
            <p:cNvSpPr/>
            <p:nvPr/>
          </p:nvSpPr>
          <p:spPr>
            <a:xfrm>
              <a:off x="1261524" y="200200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355;p13">
              <a:extLst>
                <a:ext uri="{FF2B5EF4-FFF2-40B4-BE49-F238E27FC236}">
                  <a16:creationId xmlns:a16="http://schemas.microsoft.com/office/drawing/2014/main" id="{D5CED671-4450-7EA4-04CE-D9CB5E62D493}"/>
                </a:ext>
              </a:extLst>
            </p:cNvPr>
            <p:cNvSpPr/>
            <p:nvPr/>
          </p:nvSpPr>
          <p:spPr>
            <a:xfrm>
              <a:off x="1261524" y="359250"/>
              <a:ext cx="55294" cy="55187"/>
            </a:xfrm>
            <a:custGeom>
              <a:avLst/>
              <a:gdLst/>
              <a:ahLst/>
              <a:cxnLst/>
              <a:rect l="l" t="t" r="r" b="b"/>
              <a:pathLst>
                <a:path w="518" h="517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395"/>
                    <a:pt x="122" y="517"/>
                    <a:pt x="244" y="517"/>
                  </a:cubicBezTo>
                  <a:cubicBezTo>
                    <a:pt x="395" y="517"/>
                    <a:pt x="517" y="395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356;p13">
              <a:extLst>
                <a:ext uri="{FF2B5EF4-FFF2-40B4-BE49-F238E27FC236}">
                  <a16:creationId xmlns:a16="http://schemas.microsoft.com/office/drawing/2014/main" id="{DE427AFD-BB4E-549E-54BA-146B85283CC3}"/>
                </a:ext>
              </a:extLst>
            </p:cNvPr>
            <p:cNvSpPr/>
            <p:nvPr/>
          </p:nvSpPr>
          <p:spPr>
            <a:xfrm>
              <a:off x="1261524" y="514991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7"/>
                    <a:pt x="244" y="547"/>
                  </a:cubicBezTo>
                  <a:cubicBezTo>
                    <a:pt x="395" y="547"/>
                    <a:pt x="517" y="426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357;p13">
              <a:extLst>
                <a:ext uri="{FF2B5EF4-FFF2-40B4-BE49-F238E27FC236}">
                  <a16:creationId xmlns:a16="http://schemas.microsoft.com/office/drawing/2014/main" id="{CB32F639-2AE0-24F9-506E-F7FFE2883683}"/>
                </a:ext>
              </a:extLst>
            </p:cNvPr>
            <p:cNvSpPr/>
            <p:nvPr/>
          </p:nvSpPr>
          <p:spPr>
            <a:xfrm>
              <a:off x="1261524" y="673935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358;p13">
              <a:extLst>
                <a:ext uri="{FF2B5EF4-FFF2-40B4-BE49-F238E27FC236}">
                  <a16:creationId xmlns:a16="http://schemas.microsoft.com/office/drawing/2014/main" id="{94DF4912-9671-1F25-CC4D-FCA8EB1A740B}"/>
                </a:ext>
              </a:extLst>
            </p:cNvPr>
            <p:cNvSpPr/>
            <p:nvPr/>
          </p:nvSpPr>
          <p:spPr>
            <a:xfrm>
              <a:off x="1261524" y="832879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8"/>
                    <a:pt x="244" y="518"/>
                  </a:cubicBezTo>
                  <a:cubicBezTo>
                    <a:pt x="395" y="518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359;p13">
              <a:extLst>
                <a:ext uri="{FF2B5EF4-FFF2-40B4-BE49-F238E27FC236}">
                  <a16:creationId xmlns:a16="http://schemas.microsoft.com/office/drawing/2014/main" id="{4C3E2454-B865-1959-19D5-FF6EAA7004CD}"/>
                </a:ext>
              </a:extLst>
            </p:cNvPr>
            <p:cNvSpPr/>
            <p:nvPr/>
          </p:nvSpPr>
          <p:spPr>
            <a:xfrm>
              <a:off x="1261524" y="995131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7"/>
                    <a:pt x="244" y="517"/>
                  </a:cubicBezTo>
                  <a:cubicBezTo>
                    <a:pt x="395" y="517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360;p13">
              <a:extLst>
                <a:ext uri="{FF2B5EF4-FFF2-40B4-BE49-F238E27FC236}">
                  <a16:creationId xmlns:a16="http://schemas.microsoft.com/office/drawing/2014/main" id="{79A52A45-3A9E-E307-8C0C-34ABCAFA014B}"/>
                </a:ext>
              </a:extLst>
            </p:cNvPr>
            <p:cNvSpPr/>
            <p:nvPr/>
          </p:nvSpPr>
          <p:spPr>
            <a:xfrm>
              <a:off x="1261524" y="1154182"/>
              <a:ext cx="55294" cy="55187"/>
            </a:xfrm>
            <a:custGeom>
              <a:avLst/>
              <a:gdLst/>
              <a:ahLst/>
              <a:cxnLst/>
              <a:rect l="l" t="t" r="r" b="b"/>
              <a:pathLst>
                <a:path w="518" h="517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395"/>
                    <a:pt x="122" y="517"/>
                    <a:pt x="244" y="517"/>
                  </a:cubicBezTo>
                  <a:cubicBezTo>
                    <a:pt x="395" y="517"/>
                    <a:pt x="517" y="395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361;p13">
              <a:extLst>
                <a:ext uri="{FF2B5EF4-FFF2-40B4-BE49-F238E27FC236}">
                  <a16:creationId xmlns:a16="http://schemas.microsoft.com/office/drawing/2014/main" id="{CA11E93D-69A3-1C0F-BE15-6B6AE9EBF3E7}"/>
                </a:ext>
              </a:extLst>
            </p:cNvPr>
            <p:cNvSpPr/>
            <p:nvPr/>
          </p:nvSpPr>
          <p:spPr>
            <a:xfrm>
              <a:off x="1261524" y="1313125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44" y="0"/>
                  </a:moveTo>
                  <a:cubicBezTo>
                    <a:pt x="122" y="0"/>
                    <a:pt x="0" y="92"/>
                    <a:pt x="0" y="244"/>
                  </a:cubicBezTo>
                  <a:cubicBezTo>
                    <a:pt x="0" y="396"/>
                    <a:pt x="122" y="517"/>
                    <a:pt x="244" y="517"/>
                  </a:cubicBezTo>
                  <a:cubicBezTo>
                    <a:pt x="395" y="517"/>
                    <a:pt x="517" y="396"/>
                    <a:pt x="517" y="244"/>
                  </a:cubicBezTo>
                  <a:cubicBezTo>
                    <a:pt x="517" y="92"/>
                    <a:pt x="395" y="0"/>
                    <a:pt x="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362;p13">
              <a:extLst>
                <a:ext uri="{FF2B5EF4-FFF2-40B4-BE49-F238E27FC236}">
                  <a16:creationId xmlns:a16="http://schemas.microsoft.com/office/drawing/2014/main" id="{23E3B654-4B5C-8397-B5C0-008361580BC8}"/>
                </a:ext>
              </a:extLst>
            </p:cNvPr>
            <p:cNvSpPr/>
            <p:nvPr/>
          </p:nvSpPr>
          <p:spPr>
            <a:xfrm>
              <a:off x="1261524" y="1468866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363;p13">
              <a:extLst>
                <a:ext uri="{FF2B5EF4-FFF2-40B4-BE49-F238E27FC236}">
                  <a16:creationId xmlns:a16="http://schemas.microsoft.com/office/drawing/2014/main" id="{EC748434-8B2A-E885-A217-1057E51B529F}"/>
                </a:ext>
              </a:extLst>
            </p:cNvPr>
            <p:cNvSpPr/>
            <p:nvPr/>
          </p:nvSpPr>
          <p:spPr>
            <a:xfrm>
              <a:off x="1261524" y="1627810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364;p13">
              <a:extLst>
                <a:ext uri="{FF2B5EF4-FFF2-40B4-BE49-F238E27FC236}">
                  <a16:creationId xmlns:a16="http://schemas.microsoft.com/office/drawing/2014/main" id="{F2A719A7-BE63-FB9D-D194-DB92C6E7EAA9}"/>
                </a:ext>
              </a:extLst>
            </p:cNvPr>
            <p:cNvSpPr/>
            <p:nvPr/>
          </p:nvSpPr>
          <p:spPr>
            <a:xfrm>
              <a:off x="1261524" y="1790062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365;p13">
              <a:extLst>
                <a:ext uri="{FF2B5EF4-FFF2-40B4-BE49-F238E27FC236}">
                  <a16:creationId xmlns:a16="http://schemas.microsoft.com/office/drawing/2014/main" id="{535DCD1E-BC4F-6450-59A2-261C0A0C1B5A}"/>
                </a:ext>
              </a:extLst>
            </p:cNvPr>
            <p:cNvSpPr/>
            <p:nvPr/>
          </p:nvSpPr>
          <p:spPr>
            <a:xfrm>
              <a:off x="1261524" y="1949006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4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396"/>
                    <a:pt x="122" y="518"/>
                    <a:pt x="244" y="518"/>
                  </a:cubicBezTo>
                  <a:cubicBezTo>
                    <a:pt x="395" y="518"/>
                    <a:pt x="517" y="396"/>
                    <a:pt x="517" y="275"/>
                  </a:cubicBezTo>
                  <a:cubicBezTo>
                    <a:pt x="517" y="123"/>
                    <a:pt x="395" y="1"/>
                    <a:pt x="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366;p13">
              <a:extLst>
                <a:ext uri="{FF2B5EF4-FFF2-40B4-BE49-F238E27FC236}">
                  <a16:creationId xmlns:a16="http://schemas.microsoft.com/office/drawing/2014/main" id="{38004E67-5777-4D8E-EACD-0B7A6C05AAEF}"/>
                </a:ext>
              </a:extLst>
            </p:cNvPr>
            <p:cNvSpPr/>
            <p:nvPr/>
          </p:nvSpPr>
          <p:spPr>
            <a:xfrm>
              <a:off x="1096069" y="200200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1"/>
                  </a:moveTo>
                  <a:cubicBezTo>
                    <a:pt x="91" y="1"/>
                    <a:pt x="0" y="122"/>
                    <a:pt x="0" y="274"/>
                  </a:cubicBezTo>
                  <a:cubicBezTo>
                    <a:pt x="0" y="426"/>
                    <a:pt x="91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367;p13">
              <a:extLst>
                <a:ext uri="{FF2B5EF4-FFF2-40B4-BE49-F238E27FC236}">
                  <a16:creationId xmlns:a16="http://schemas.microsoft.com/office/drawing/2014/main" id="{1AE946F6-27BF-6817-077B-2BE0D8ED1049}"/>
                </a:ext>
              </a:extLst>
            </p:cNvPr>
            <p:cNvSpPr/>
            <p:nvPr/>
          </p:nvSpPr>
          <p:spPr>
            <a:xfrm>
              <a:off x="1096069" y="359250"/>
              <a:ext cx="55187" cy="55187"/>
            </a:xfrm>
            <a:custGeom>
              <a:avLst/>
              <a:gdLst/>
              <a:ahLst/>
              <a:cxnLst/>
              <a:rect l="l" t="t" r="r" b="b"/>
              <a:pathLst>
                <a:path w="517" h="517" extrusionOk="0">
                  <a:moveTo>
                    <a:pt x="243" y="0"/>
                  </a:moveTo>
                  <a:cubicBezTo>
                    <a:pt x="91" y="0"/>
                    <a:pt x="0" y="122"/>
                    <a:pt x="0" y="274"/>
                  </a:cubicBezTo>
                  <a:cubicBezTo>
                    <a:pt x="0" y="395"/>
                    <a:pt x="91" y="517"/>
                    <a:pt x="243" y="517"/>
                  </a:cubicBezTo>
                  <a:cubicBezTo>
                    <a:pt x="395" y="517"/>
                    <a:pt x="517" y="395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368;p13">
              <a:extLst>
                <a:ext uri="{FF2B5EF4-FFF2-40B4-BE49-F238E27FC236}">
                  <a16:creationId xmlns:a16="http://schemas.microsoft.com/office/drawing/2014/main" id="{E8F4E1AD-1722-9D53-4951-22EB7299514B}"/>
                </a:ext>
              </a:extLst>
            </p:cNvPr>
            <p:cNvSpPr/>
            <p:nvPr/>
          </p:nvSpPr>
          <p:spPr>
            <a:xfrm>
              <a:off x="1096069" y="514991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0"/>
                  </a:moveTo>
                  <a:cubicBezTo>
                    <a:pt x="91" y="0"/>
                    <a:pt x="0" y="122"/>
                    <a:pt x="0" y="274"/>
                  </a:cubicBezTo>
                  <a:cubicBezTo>
                    <a:pt x="0" y="426"/>
                    <a:pt x="91" y="547"/>
                    <a:pt x="243" y="547"/>
                  </a:cubicBezTo>
                  <a:cubicBezTo>
                    <a:pt x="395" y="547"/>
                    <a:pt x="517" y="426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369;p13">
              <a:extLst>
                <a:ext uri="{FF2B5EF4-FFF2-40B4-BE49-F238E27FC236}">
                  <a16:creationId xmlns:a16="http://schemas.microsoft.com/office/drawing/2014/main" id="{541DA916-2377-6475-A846-06193017CD92}"/>
                </a:ext>
              </a:extLst>
            </p:cNvPr>
            <p:cNvSpPr/>
            <p:nvPr/>
          </p:nvSpPr>
          <p:spPr>
            <a:xfrm>
              <a:off x="1096069" y="673935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0"/>
                  </a:moveTo>
                  <a:cubicBezTo>
                    <a:pt x="91" y="0"/>
                    <a:pt x="0" y="122"/>
                    <a:pt x="0" y="274"/>
                  </a:cubicBezTo>
                  <a:cubicBezTo>
                    <a:pt x="0" y="426"/>
                    <a:pt x="91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370;p13">
              <a:extLst>
                <a:ext uri="{FF2B5EF4-FFF2-40B4-BE49-F238E27FC236}">
                  <a16:creationId xmlns:a16="http://schemas.microsoft.com/office/drawing/2014/main" id="{85D8CC88-0DF2-D356-2EA7-E71BB0A6A325}"/>
                </a:ext>
              </a:extLst>
            </p:cNvPr>
            <p:cNvSpPr/>
            <p:nvPr/>
          </p:nvSpPr>
          <p:spPr>
            <a:xfrm>
              <a:off x="1096069" y="832879"/>
              <a:ext cx="55187" cy="55294"/>
            </a:xfrm>
            <a:custGeom>
              <a:avLst/>
              <a:gdLst/>
              <a:ahLst/>
              <a:cxnLst/>
              <a:rect l="l" t="t" r="r" b="b"/>
              <a:pathLst>
                <a:path w="517" h="518" extrusionOk="0">
                  <a:moveTo>
                    <a:pt x="243" y="1"/>
                  </a:moveTo>
                  <a:cubicBezTo>
                    <a:pt x="91" y="1"/>
                    <a:pt x="0" y="122"/>
                    <a:pt x="0" y="274"/>
                  </a:cubicBezTo>
                  <a:cubicBezTo>
                    <a:pt x="0" y="426"/>
                    <a:pt x="91" y="518"/>
                    <a:pt x="243" y="518"/>
                  </a:cubicBezTo>
                  <a:cubicBezTo>
                    <a:pt x="395" y="518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371;p13">
              <a:extLst>
                <a:ext uri="{FF2B5EF4-FFF2-40B4-BE49-F238E27FC236}">
                  <a16:creationId xmlns:a16="http://schemas.microsoft.com/office/drawing/2014/main" id="{9947E365-CDD3-B129-3F25-D0B1A214C2DF}"/>
                </a:ext>
              </a:extLst>
            </p:cNvPr>
            <p:cNvSpPr/>
            <p:nvPr/>
          </p:nvSpPr>
          <p:spPr>
            <a:xfrm>
              <a:off x="1096069" y="995131"/>
              <a:ext cx="55187" cy="55294"/>
            </a:xfrm>
            <a:custGeom>
              <a:avLst/>
              <a:gdLst/>
              <a:ahLst/>
              <a:cxnLst/>
              <a:rect l="l" t="t" r="r" b="b"/>
              <a:pathLst>
                <a:path w="517" h="518" extrusionOk="0">
                  <a:moveTo>
                    <a:pt x="243" y="1"/>
                  </a:moveTo>
                  <a:cubicBezTo>
                    <a:pt x="91" y="1"/>
                    <a:pt x="0" y="122"/>
                    <a:pt x="0" y="274"/>
                  </a:cubicBezTo>
                  <a:cubicBezTo>
                    <a:pt x="0" y="426"/>
                    <a:pt x="91" y="517"/>
                    <a:pt x="243" y="517"/>
                  </a:cubicBezTo>
                  <a:cubicBezTo>
                    <a:pt x="395" y="517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372;p13">
              <a:extLst>
                <a:ext uri="{FF2B5EF4-FFF2-40B4-BE49-F238E27FC236}">
                  <a16:creationId xmlns:a16="http://schemas.microsoft.com/office/drawing/2014/main" id="{AA0CC7D1-C37A-2D19-FFBD-32ABB1343153}"/>
                </a:ext>
              </a:extLst>
            </p:cNvPr>
            <p:cNvSpPr/>
            <p:nvPr/>
          </p:nvSpPr>
          <p:spPr>
            <a:xfrm>
              <a:off x="1096069" y="1154182"/>
              <a:ext cx="55187" cy="55187"/>
            </a:xfrm>
            <a:custGeom>
              <a:avLst/>
              <a:gdLst/>
              <a:ahLst/>
              <a:cxnLst/>
              <a:rect l="l" t="t" r="r" b="b"/>
              <a:pathLst>
                <a:path w="517" h="517" extrusionOk="0">
                  <a:moveTo>
                    <a:pt x="243" y="0"/>
                  </a:moveTo>
                  <a:cubicBezTo>
                    <a:pt x="91" y="0"/>
                    <a:pt x="0" y="122"/>
                    <a:pt x="0" y="274"/>
                  </a:cubicBezTo>
                  <a:cubicBezTo>
                    <a:pt x="0" y="395"/>
                    <a:pt x="91" y="517"/>
                    <a:pt x="243" y="517"/>
                  </a:cubicBezTo>
                  <a:cubicBezTo>
                    <a:pt x="395" y="517"/>
                    <a:pt x="517" y="395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373;p13">
              <a:extLst>
                <a:ext uri="{FF2B5EF4-FFF2-40B4-BE49-F238E27FC236}">
                  <a16:creationId xmlns:a16="http://schemas.microsoft.com/office/drawing/2014/main" id="{9A3EBC88-E8A3-BBC1-B255-C50CF59491B6}"/>
                </a:ext>
              </a:extLst>
            </p:cNvPr>
            <p:cNvSpPr/>
            <p:nvPr/>
          </p:nvSpPr>
          <p:spPr>
            <a:xfrm>
              <a:off x="1096069" y="1313125"/>
              <a:ext cx="55187" cy="55294"/>
            </a:xfrm>
            <a:custGeom>
              <a:avLst/>
              <a:gdLst/>
              <a:ahLst/>
              <a:cxnLst/>
              <a:rect l="l" t="t" r="r" b="b"/>
              <a:pathLst>
                <a:path w="517" h="518" extrusionOk="0">
                  <a:moveTo>
                    <a:pt x="243" y="0"/>
                  </a:moveTo>
                  <a:cubicBezTo>
                    <a:pt x="91" y="0"/>
                    <a:pt x="0" y="92"/>
                    <a:pt x="0" y="244"/>
                  </a:cubicBezTo>
                  <a:cubicBezTo>
                    <a:pt x="0" y="396"/>
                    <a:pt x="91" y="517"/>
                    <a:pt x="243" y="517"/>
                  </a:cubicBezTo>
                  <a:cubicBezTo>
                    <a:pt x="395" y="517"/>
                    <a:pt x="517" y="396"/>
                    <a:pt x="517" y="244"/>
                  </a:cubicBezTo>
                  <a:cubicBezTo>
                    <a:pt x="517" y="92"/>
                    <a:pt x="395" y="0"/>
                    <a:pt x="2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374;p13">
              <a:extLst>
                <a:ext uri="{FF2B5EF4-FFF2-40B4-BE49-F238E27FC236}">
                  <a16:creationId xmlns:a16="http://schemas.microsoft.com/office/drawing/2014/main" id="{0BC7A66A-83A3-8404-3F7D-9A65757A4CA4}"/>
                </a:ext>
              </a:extLst>
            </p:cNvPr>
            <p:cNvSpPr/>
            <p:nvPr/>
          </p:nvSpPr>
          <p:spPr>
            <a:xfrm>
              <a:off x="1096069" y="1468866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0"/>
                  </a:moveTo>
                  <a:cubicBezTo>
                    <a:pt x="91" y="0"/>
                    <a:pt x="0" y="122"/>
                    <a:pt x="0" y="274"/>
                  </a:cubicBezTo>
                  <a:cubicBezTo>
                    <a:pt x="0" y="426"/>
                    <a:pt x="91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375;p13">
              <a:extLst>
                <a:ext uri="{FF2B5EF4-FFF2-40B4-BE49-F238E27FC236}">
                  <a16:creationId xmlns:a16="http://schemas.microsoft.com/office/drawing/2014/main" id="{61796D3C-1828-6DFD-ACAA-74A9E4D6974D}"/>
                </a:ext>
              </a:extLst>
            </p:cNvPr>
            <p:cNvSpPr/>
            <p:nvPr/>
          </p:nvSpPr>
          <p:spPr>
            <a:xfrm>
              <a:off x="1096069" y="1627810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1"/>
                  </a:moveTo>
                  <a:cubicBezTo>
                    <a:pt x="91" y="1"/>
                    <a:pt x="0" y="122"/>
                    <a:pt x="0" y="274"/>
                  </a:cubicBezTo>
                  <a:cubicBezTo>
                    <a:pt x="0" y="426"/>
                    <a:pt x="91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376;p13">
              <a:extLst>
                <a:ext uri="{FF2B5EF4-FFF2-40B4-BE49-F238E27FC236}">
                  <a16:creationId xmlns:a16="http://schemas.microsoft.com/office/drawing/2014/main" id="{4332B3C5-4071-2A1E-DC09-4262164C2B23}"/>
                </a:ext>
              </a:extLst>
            </p:cNvPr>
            <p:cNvSpPr/>
            <p:nvPr/>
          </p:nvSpPr>
          <p:spPr>
            <a:xfrm>
              <a:off x="1096069" y="1790062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1"/>
                  </a:moveTo>
                  <a:cubicBezTo>
                    <a:pt x="91" y="1"/>
                    <a:pt x="0" y="122"/>
                    <a:pt x="0" y="274"/>
                  </a:cubicBezTo>
                  <a:cubicBezTo>
                    <a:pt x="0" y="426"/>
                    <a:pt x="91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377;p13">
              <a:extLst>
                <a:ext uri="{FF2B5EF4-FFF2-40B4-BE49-F238E27FC236}">
                  <a16:creationId xmlns:a16="http://schemas.microsoft.com/office/drawing/2014/main" id="{5BE7A92C-4E09-7843-7104-CBFCFC9F569A}"/>
                </a:ext>
              </a:extLst>
            </p:cNvPr>
            <p:cNvSpPr/>
            <p:nvPr/>
          </p:nvSpPr>
          <p:spPr>
            <a:xfrm>
              <a:off x="1096069" y="1949006"/>
              <a:ext cx="55187" cy="55294"/>
            </a:xfrm>
            <a:custGeom>
              <a:avLst/>
              <a:gdLst/>
              <a:ahLst/>
              <a:cxnLst/>
              <a:rect l="l" t="t" r="r" b="b"/>
              <a:pathLst>
                <a:path w="517" h="518" extrusionOk="0">
                  <a:moveTo>
                    <a:pt x="243" y="1"/>
                  </a:moveTo>
                  <a:cubicBezTo>
                    <a:pt x="91" y="1"/>
                    <a:pt x="0" y="123"/>
                    <a:pt x="0" y="275"/>
                  </a:cubicBezTo>
                  <a:cubicBezTo>
                    <a:pt x="0" y="396"/>
                    <a:pt x="91" y="518"/>
                    <a:pt x="243" y="518"/>
                  </a:cubicBezTo>
                  <a:cubicBezTo>
                    <a:pt x="395" y="518"/>
                    <a:pt x="517" y="396"/>
                    <a:pt x="517" y="275"/>
                  </a:cubicBezTo>
                  <a:cubicBezTo>
                    <a:pt x="517" y="123"/>
                    <a:pt x="395" y="1"/>
                    <a:pt x="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378;p13">
              <a:extLst>
                <a:ext uri="{FF2B5EF4-FFF2-40B4-BE49-F238E27FC236}">
                  <a16:creationId xmlns:a16="http://schemas.microsoft.com/office/drawing/2014/main" id="{74EF35DA-ECB4-E4C3-9B3D-D629812E4033}"/>
                </a:ext>
              </a:extLst>
            </p:cNvPr>
            <p:cNvSpPr/>
            <p:nvPr/>
          </p:nvSpPr>
          <p:spPr>
            <a:xfrm>
              <a:off x="927304" y="200200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379;p13">
              <a:extLst>
                <a:ext uri="{FF2B5EF4-FFF2-40B4-BE49-F238E27FC236}">
                  <a16:creationId xmlns:a16="http://schemas.microsoft.com/office/drawing/2014/main" id="{921834EC-4C17-1D43-0D36-05EA5D9C2BA4}"/>
                </a:ext>
              </a:extLst>
            </p:cNvPr>
            <p:cNvSpPr/>
            <p:nvPr/>
          </p:nvSpPr>
          <p:spPr>
            <a:xfrm>
              <a:off x="927304" y="359250"/>
              <a:ext cx="58496" cy="55187"/>
            </a:xfrm>
            <a:custGeom>
              <a:avLst/>
              <a:gdLst/>
              <a:ahLst/>
              <a:cxnLst/>
              <a:rect l="l" t="t" r="r" b="b"/>
              <a:pathLst>
                <a:path w="548" h="517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395"/>
                    <a:pt x="122" y="517"/>
                    <a:pt x="274" y="517"/>
                  </a:cubicBezTo>
                  <a:cubicBezTo>
                    <a:pt x="426" y="517"/>
                    <a:pt x="548" y="395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380;p13">
              <a:extLst>
                <a:ext uri="{FF2B5EF4-FFF2-40B4-BE49-F238E27FC236}">
                  <a16:creationId xmlns:a16="http://schemas.microsoft.com/office/drawing/2014/main" id="{F40C4453-FB55-B0DA-4435-1E556896A88A}"/>
                </a:ext>
              </a:extLst>
            </p:cNvPr>
            <p:cNvSpPr/>
            <p:nvPr/>
          </p:nvSpPr>
          <p:spPr>
            <a:xfrm>
              <a:off x="927304" y="514991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7"/>
                    <a:pt x="274" y="547"/>
                  </a:cubicBezTo>
                  <a:cubicBezTo>
                    <a:pt x="426" y="547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381;p13">
              <a:extLst>
                <a:ext uri="{FF2B5EF4-FFF2-40B4-BE49-F238E27FC236}">
                  <a16:creationId xmlns:a16="http://schemas.microsoft.com/office/drawing/2014/main" id="{91092F66-A55D-A8F9-B05F-2004306CC14E}"/>
                </a:ext>
              </a:extLst>
            </p:cNvPr>
            <p:cNvSpPr/>
            <p:nvPr/>
          </p:nvSpPr>
          <p:spPr>
            <a:xfrm>
              <a:off x="927304" y="673935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382;p13">
              <a:extLst>
                <a:ext uri="{FF2B5EF4-FFF2-40B4-BE49-F238E27FC236}">
                  <a16:creationId xmlns:a16="http://schemas.microsoft.com/office/drawing/2014/main" id="{240A8380-AB70-61F1-B5DB-663A6042E47B}"/>
                </a:ext>
              </a:extLst>
            </p:cNvPr>
            <p:cNvSpPr/>
            <p:nvPr/>
          </p:nvSpPr>
          <p:spPr>
            <a:xfrm>
              <a:off x="927304" y="832879"/>
              <a:ext cx="58496" cy="55294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18"/>
                    <a:pt x="274" y="518"/>
                  </a:cubicBezTo>
                  <a:cubicBezTo>
                    <a:pt x="426" y="518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383;p13">
              <a:extLst>
                <a:ext uri="{FF2B5EF4-FFF2-40B4-BE49-F238E27FC236}">
                  <a16:creationId xmlns:a16="http://schemas.microsoft.com/office/drawing/2014/main" id="{6189215B-D325-54EE-A6C4-EB80389F3FE5}"/>
                </a:ext>
              </a:extLst>
            </p:cNvPr>
            <p:cNvSpPr/>
            <p:nvPr/>
          </p:nvSpPr>
          <p:spPr>
            <a:xfrm>
              <a:off x="927304" y="995131"/>
              <a:ext cx="58496" cy="55294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17"/>
                    <a:pt x="274" y="517"/>
                  </a:cubicBezTo>
                  <a:cubicBezTo>
                    <a:pt x="426" y="517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384;p13">
              <a:extLst>
                <a:ext uri="{FF2B5EF4-FFF2-40B4-BE49-F238E27FC236}">
                  <a16:creationId xmlns:a16="http://schemas.microsoft.com/office/drawing/2014/main" id="{DCA031C1-7112-ACB2-6BE0-B02280F2C2C1}"/>
                </a:ext>
              </a:extLst>
            </p:cNvPr>
            <p:cNvSpPr/>
            <p:nvPr/>
          </p:nvSpPr>
          <p:spPr>
            <a:xfrm>
              <a:off x="927304" y="1154182"/>
              <a:ext cx="58496" cy="55187"/>
            </a:xfrm>
            <a:custGeom>
              <a:avLst/>
              <a:gdLst/>
              <a:ahLst/>
              <a:cxnLst/>
              <a:rect l="l" t="t" r="r" b="b"/>
              <a:pathLst>
                <a:path w="548" h="517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395"/>
                    <a:pt x="122" y="517"/>
                    <a:pt x="274" y="517"/>
                  </a:cubicBezTo>
                  <a:cubicBezTo>
                    <a:pt x="426" y="517"/>
                    <a:pt x="548" y="395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385;p13">
              <a:extLst>
                <a:ext uri="{FF2B5EF4-FFF2-40B4-BE49-F238E27FC236}">
                  <a16:creationId xmlns:a16="http://schemas.microsoft.com/office/drawing/2014/main" id="{AA930299-B33D-3E37-6D72-03356F1616C0}"/>
                </a:ext>
              </a:extLst>
            </p:cNvPr>
            <p:cNvSpPr/>
            <p:nvPr/>
          </p:nvSpPr>
          <p:spPr>
            <a:xfrm>
              <a:off x="927304" y="1313125"/>
              <a:ext cx="58496" cy="55294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0"/>
                  </a:moveTo>
                  <a:cubicBezTo>
                    <a:pt x="122" y="0"/>
                    <a:pt x="1" y="92"/>
                    <a:pt x="1" y="244"/>
                  </a:cubicBezTo>
                  <a:cubicBezTo>
                    <a:pt x="1" y="396"/>
                    <a:pt x="122" y="517"/>
                    <a:pt x="274" y="517"/>
                  </a:cubicBezTo>
                  <a:cubicBezTo>
                    <a:pt x="426" y="517"/>
                    <a:pt x="548" y="396"/>
                    <a:pt x="548" y="244"/>
                  </a:cubicBezTo>
                  <a:cubicBezTo>
                    <a:pt x="548" y="92"/>
                    <a:pt x="426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386;p13">
              <a:extLst>
                <a:ext uri="{FF2B5EF4-FFF2-40B4-BE49-F238E27FC236}">
                  <a16:creationId xmlns:a16="http://schemas.microsoft.com/office/drawing/2014/main" id="{D8E7281F-E4B4-2558-87EB-C8F6292D9CE0}"/>
                </a:ext>
              </a:extLst>
            </p:cNvPr>
            <p:cNvSpPr/>
            <p:nvPr/>
          </p:nvSpPr>
          <p:spPr>
            <a:xfrm>
              <a:off x="927304" y="1468866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387;p13">
              <a:extLst>
                <a:ext uri="{FF2B5EF4-FFF2-40B4-BE49-F238E27FC236}">
                  <a16:creationId xmlns:a16="http://schemas.microsoft.com/office/drawing/2014/main" id="{EC43D648-7403-A6D7-633A-B1921A8C1C6F}"/>
                </a:ext>
              </a:extLst>
            </p:cNvPr>
            <p:cNvSpPr/>
            <p:nvPr/>
          </p:nvSpPr>
          <p:spPr>
            <a:xfrm>
              <a:off x="927304" y="1627810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388;p13">
              <a:extLst>
                <a:ext uri="{FF2B5EF4-FFF2-40B4-BE49-F238E27FC236}">
                  <a16:creationId xmlns:a16="http://schemas.microsoft.com/office/drawing/2014/main" id="{92D02EAF-5B98-6F43-EA43-B17F6AFDB06B}"/>
                </a:ext>
              </a:extLst>
            </p:cNvPr>
            <p:cNvSpPr/>
            <p:nvPr/>
          </p:nvSpPr>
          <p:spPr>
            <a:xfrm>
              <a:off x="927304" y="1790062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389;p13">
              <a:extLst>
                <a:ext uri="{FF2B5EF4-FFF2-40B4-BE49-F238E27FC236}">
                  <a16:creationId xmlns:a16="http://schemas.microsoft.com/office/drawing/2014/main" id="{A71813DC-83A4-BAE3-EB67-7FB4DBD7F1A4}"/>
                </a:ext>
              </a:extLst>
            </p:cNvPr>
            <p:cNvSpPr/>
            <p:nvPr/>
          </p:nvSpPr>
          <p:spPr>
            <a:xfrm>
              <a:off x="927304" y="1949006"/>
              <a:ext cx="58496" cy="55294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1" y="123"/>
                    <a:pt x="1" y="275"/>
                  </a:cubicBezTo>
                  <a:cubicBezTo>
                    <a:pt x="1" y="396"/>
                    <a:pt x="122" y="518"/>
                    <a:pt x="274" y="518"/>
                  </a:cubicBezTo>
                  <a:cubicBezTo>
                    <a:pt x="426" y="518"/>
                    <a:pt x="548" y="396"/>
                    <a:pt x="548" y="275"/>
                  </a:cubicBezTo>
                  <a:cubicBezTo>
                    <a:pt x="548" y="123"/>
                    <a:pt x="426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390;p13">
              <a:extLst>
                <a:ext uri="{FF2B5EF4-FFF2-40B4-BE49-F238E27FC236}">
                  <a16:creationId xmlns:a16="http://schemas.microsoft.com/office/drawing/2014/main" id="{B89AE2E0-8B34-A2CE-E9C0-5FD2E6855FF1}"/>
                </a:ext>
              </a:extLst>
            </p:cNvPr>
            <p:cNvSpPr/>
            <p:nvPr/>
          </p:nvSpPr>
          <p:spPr>
            <a:xfrm>
              <a:off x="761849" y="200200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7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17" y="426"/>
                    <a:pt x="517" y="274"/>
                  </a:cubicBezTo>
                  <a:cubicBezTo>
                    <a:pt x="517" y="122"/>
                    <a:pt x="426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391;p13">
              <a:extLst>
                <a:ext uri="{FF2B5EF4-FFF2-40B4-BE49-F238E27FC236}">
                  <a16:creationId xmlns:a16="http://schemas.microsoft.com/office/drawing/2014/main" id="{12DBD59B-104B-30B1-A43F-315BC43FA80E}"/>
                </a:ext>
              </a:extLst>
            </p:cNvPr>
            <p:cNvSpPr/>
            <p:nvPr/>
          </p:nvSpPr>
          <p:spPr>
            <a:xfrm>
              <a:off x="761849" y="359250"/>
              <a:ext cx="55294" cy="55187"/>
            </a:xfrm>
            <a:custGeom>
              <a:avLst/>
              <a:gdLst/>
              <a:ahLst/>
              <a:cxnLst/>
              <a:rect l="l" t="t" r="r" b="b"/>
              <a:pathLst>
                <a:path w="518" h="517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395"/>
                    <a:pt x="122" y="517"/>
                    <a:pt x="274" y="517"/>
                  </a:cubicBezTo>
                  <a:cubicBezTo>
                    <a:pt x="426" y="517"/>
                    <a:pt x="517" y="395"/>
                    <a:pt x="517" y="274"/>
                  </a:cubicBezTo>
                  <a:cubicBezTo>
                    <a:pt x="517" y="122"/>
                    <a:pt x="426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392;p13">
              <a:extLst>
                <a:ext uri="{FF2B5EF4-FFF2-40B4-BE49-F238E27FC236}">
                  <a16:creationId xmlns:a16="http://schemas.microsoft.com/office/drawing/2014/main" id="{2A3DD4D5-99BA-F4B8-A4CB-C7D9AFB0EC5D}"/>
                </a:ext>
              </a:extLst>
            </p:cNvPr>
            <p:cNvSpPr/>
            <p:nvPr/>
          </p:nvSpPr>
          <p:spPr>
            <a:xfrm>
              <a:off x="761849" y="514991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7"/>
                    <a:pt x="274" y="547"/>
                  </a:cubicBezTo>
                  <a:cubicBezTo>
                    <a:pt x="426" y="547"/>
                    <a:pt x="517" y="426"/>
                    <a:pt x="517" y="274"/>
                  </a:cubicBezTo>
                  <a:cubicBezTo>
                    <a:pt x="517" y="122"/>
                    <a:pt x="426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393;p13">
              <a:extLst>
                <a:ext uri="{FF2B5EF4-FFF2-40B4-BE49-F238E27FC236}">
                  <a16:creationId xmlns:a16="http://schemas.microsoft.com/office/drawing/2014/main" id="{AA79068A-0B67-FAEA-7E64-DB89B901F7F4}"/>
                </a:ext>
              </a:extLst>
            </p:cNvPr>
            <p:cNvSpPr/>
            <p:nvPr/>
          </p:nvSpPr>
          <p:spPr>
            <a:xfrm>
              <a:off x="761849" y="673935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17" y="426"/>
                    <a:pt x="517" y="274"/>
                  </a:cubicBezTo>
                  <a:cubicBezTo>
                    <a:pt x="517" y="122"/>
                    <a:pt x="426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394;p13">
              <a:extLst>
                <a:ext uri="{FF2B5EF4-FFF2-40B4-BE49-F238E27FC236}">
                  <a16:creationId xmlns:a16="http://schemas.microsoft.com/office/drawing/2014/main" id="{9EB3A9BF-B041-24E7-05B6-98BB719C27C5}"/>
                </a:ext>
              </a:extLst>
            </p:cNvPr>
            <p:cNvSpPr/>
            <p:nvPr/>
          </p:nvSpPr>
          <p:spPr>
            <a:xfrm>
              <a:off x="761849" y="832879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7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8"/>
                    <a:pt x="274" y="518"/>
                  </a:cubicBezTo>
                  <a:cubicBezTo>
                    <a:pt x="426" y="518"/>
                    <a:pt x="517" y="426"/>
                    <a:pt x="517" y="274"/>
                  </a:cubicBezTo>
                  <a:cubicBezTo>
                    <a:pt x="517" y="122"/>
                    <a:pt x="426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395;p13">
              <a:extLst>
                <a:ext uri="{FF2B5EF4-FFF2-40B4-BE49-F238E27FC236}">
                  <a16:creationId xmlns:a16="http://schemas.microsoft.com/office/drawing/2014/main" id="{B942E948-EEE1-01D6-CEF8-D98086E41DE9}"/>
                </a:ext>
              </a:extLst>
            </p:cNvPr>
            <p:cNvSpPr/>
            <p:nvPr/>
          </p:nvSpPr>
          <p:spPr>
            <a:xfrm>
              <a:off x="761849" y="995131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7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7"/>
                    <a:pt x="274" y="517"/>
                  </a:cubicBezTo>
                  <a:cubicBezTo>
                    <a:pt x="426" y="517"/>
                    <a:pt x="517" y="426"/>
                    <a:pt x="517" y="274"/>
                  </a:cubicBezTo>
                  <a:cubicBezTo>
                    <a:pt x="517" y="122"/>
                    <a:pt x="426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396;p13">
              <a:extLst>
                <a:ext uri="{FF2B5EF4-FFF2-40B4-BE49-F238E27FC236}">
                  <a16:creationId xmlns:a16="http://schemas.microsoft.com/office/drawing/2014/main" id="{A5F65158-32E5-DC54-1830-A7337B276FBD}"/>
                </a:ext>
              </a:extLst>
            </p:cNvPr>
            <p:cNvSpPr/>
            <p:nvPr/>
          </p:nvSpPr>
          <p:spPr>
            <a:xfrm>
              <a:off x="761849" y="1154182"/>
              <a:ext cx="55294" cy="55187"/>
            </a:xfrm>
            <a:custGeom>
              <a:avLst/>
              <a:gdLst/>
              <a:ahLst/>
              <a:cxnLst/>
              <a:rect l="l" t="t" r="r" b="b"/>
              <a:pathLst>
                <a:path w="518" h="517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395"/>
                    <a:pt x="122" y="517"/>
                    <a:pt x="274" y="517"/>
                  </a:cubicBezTo>
                  <a:cubicBezTo>
                    <a:pt x="426" y="517"/>
                    <a:pt x="517" y="395"/>
                    <a:pt x="517" y="274"/>
                  </a:cubicBezTo>
                  <a:cubicBezTo>
                    <a:pt x="517" y="122"/>
                    <a:pt x="426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397;p13">
              <a:extLst>
                <a:ext uri="{FF2B5EF4-FFF2-40B4-BE49-F238E27FC236}">
                  <a16:creationId xmlns:a16="http://schemas.microsoft.com/office/drawing/2014/main" id="{BDFB1FE7-E2A8-3740-47FA-C5C5E620A907}"/>
                </a:ext>
              </a:extLst>
            </p:cNvPr>
            <p:cNvSpPr/>
            <p:nvPr/>
          </p:nvSpPr>
          <p:spPr>
            <a:xfrm>
              <a:off x="761849" y="1313125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74" y="0"/>
                  </a:moveTo>
                  <a:cubicBezTo>
                    <a:pt x="122" y="0"/>
                    <a:pt x="0" y="92"/>
                    <a:pt x="0" y="244"/>
                  </a:cubicBezTo>
                  <a:cubicBezTo>
                    <a:pt x="0" y="396"/>
                    <a:pt x="122" y="517"/>
                    <a:pt x="274" y="517"/>
                  </a:cubicBezTo>
                  <a:cubicBezTo>
                    <a:pt x="426" y="517"/>
                    <a:pt x="517" y="396"/>
                    <a:pt x="517" y="244"/>
                  </a:cubicBezTo>
                  <a:cubicBezTo>
                    <a:pt x="517" y="92"/>
                    <a:pt x="426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398;p13">
              <a:extLst>
                <a:ext uri="{FF2B5EF4-FFF2-40B4-BE49-F238E27FC236}">
                  <a16:creationId xmlns:a16="http://schemas.microsoft.com/office/drawing/2014/main" id="{CAE8590D-5658-383C-38A8-631E2A861274}"/>
                </a:ext>
              </a:extLst>
            </p:cNvPr>
            <p:cNvSpPr/>
            <p:nvPr/>
          </p:nvSpPr>
          <p:spPr>
            <a:xfrm>
              <a:off x="761849" y="1468866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17" y="426"/>
                    <a:pt x="517" y="274"/>
                  </a:cubicBezTo>
                  <a:cubicBezTo>
                    <a:pt x="517" y="122"/>
                    <a:pt x="426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399;p13">
              <a:extLst>
                <a:ext uri="{FF2B5EF4-FFF2-40B4-BE49-F238E27FC236}">
                  <a16:creationId xmlns:a16="http://schemas.microsoft.com/office/drawing/2014/main" id="{01FCE716-59EB-91F1-AD81-975ABE15271B}"/>
                </a:ext>
              </a:extLst>
            </p:cNvPr>
            <p:cNvSpPr/>
            <p:nvPr/>
          </p:nvSpPr>
          <p:spPr>
            <a:xfrm>
              <a:off x="761849" y="1627810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7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17" y="426"/>
                    <a:pt x="517" y="274"/>
                  </a:cubicBezTo>
                  <a:cubicBezTo>
                    <a:pt x="517" y="122"/>
                    <a:pt x="426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400;p13">
              <a:extLst>
                <a:ext uri="{FF2B5EF4-FFF2-40B4-BE49-F238E27FC236}">
                  <a16:creationId xmlns:a16="http://schemas.microsoft.com/office/drawing/2014/main" id="{BA04C2F5-2110-CDE9-47BD-47E1AA292EAB}"/>
                </a:ext>
              </a:extLst>
            </p:cNvPr>
            <p:cNvSpPr/>
            <p:nvPr/>
          </p:nvSpPr>
          <p:spPr>
            <a:xfrm>
              <a:off x="761849" y="1790062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7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17" y="426"/>
                    <a:pt x="517" y="274"/>
                  </a:cubicBezTo>
                  <a:cubicBezTo>
                    <a:pt x="517" y="122"/>
                    <a:pt x="426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401;p13">
              <a:extLst>
                <a:ext uri="{FF2B5EF4-FFF2-40B4-BE49-F238E27FC236}">
                  <a16:creationId xmlns:a16="http://schemas.microsoft.com/office/drawing/2014/main" id="{B5201E6A-43CC-AF6F-6717-8451D0C55EE7}"/>
                </a:ext>
              </a:extLst>
            </p:cNvPr>
            <p:cNvSpPr/>
            <p:nvPr/>
          </p:nvSpPr>
          <p:spPr>
            <a:xfrm>
              <a:off x="761849" y="1949006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396"/>
                    <a:pt x="122" y="518"/>
                    <a:pt x="274" y="518"/>
                  </a:cubicBezTo>
                  <a:cubicBezTo>
                    <a:pt x="426" y="518"/>
                    <a:pt x="517" y="396"/>
                    <a:pt x="517" y="275"/>
                  </a:cubicBezTo>
                  <a:cubicBezTo>
                    <a:pt x="517" y="123"/>
                    <a:pt x="426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402;p13">
              <a:extLst>
                <a:ext uri="{FF2B5EF4-FFF2-40B4-BE49-F238E27FC236}">
                  <a16:creationId xmlns:a16="http://schemas.microsoft.com/office/drawing/2014/main" id="{38E264A4-2C04-F193-85A7-CE28A6A04EC8}"/>
                </a:ext>
              </a:extLst>
            </p:cNvPr>
            <p:cNvSpPr/>
            <p:nvPr/>
          </p:nvSpPr>
          <p:spPr>
            <a:xfrm>
              <a:off x="596394" y="200200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403;p13">
              <a:extLst>
                <a:ext uri="{FF2B5EF4-FFF2-40B4-BE49-F238E27FC236}">
                  <a16:creationId xmlns:a16="http://schemas.microsoft.com/office/drawing/2014/main" id="{291F1F13-4DD5-905D-EE95-50617AD14A09}"/>
                </a:ext>
              </a:extLst>
            </p:cNvPr>
            <p:cNvSpPr/>
            <p:nvPr/>
          </p:nvSpPr>
          <p:spPr>
            <a:xfrm>
              <a:off x="596394" y="359250"/>
              <a:ext cx="55187" cy="55187"/>
            </a:xfrm>
            <a:custGeom>
              <a:avLst/>
              <a:gdLst/>
              <a:ahLst/>
              <a:cxnLst/>
              <a:rect l="l" t="t" r="r" b="b"/>
              <a:pathLst>
                <a:path w="517" h="517" extrusionOk="0">
                  <a:moveTo>
                    <a:pt x="243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395"/>
                    <a:pt x="122" y="517"/>
                    <a:pt x="243" y="517"/>
                  </a:cubicBezTo>
                  <a:cubicBezTo>
                    <a:pt x="395" y="517"/>
                    <a:pt x="517" y="395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404;p13">
              <a:extLst>
                <a:ext uri="{FF2B5EF4-FFF2-40B4-BE49-F238E27FC236}">
                  <a16:creationId xmlns:a16="http://schemas.microsoft.com/office/drawing/2014/main" id="{B0676C95-10B9-A4CD-1375-A065FFB0640C}"/>
                </a:ext>
              </a:extLst>
            </p:cNvPr>
            <p:cNvSpPr/>
            <p:nvPr/>
          </p:nvSpPr>
          <p:spPr>
            <a:xfrm>
              <a:off x="596394" y="514991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7"/>
                    <a:pt x="243" y="547"/>
                  </a:cubicBezTo>
                  <a:cubicBezTo>
                    <a:pt x="395" y="547"/>
                    <a:pt x="517" y="426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405;p13">
              <a:extLst>
                <a:ext uri="{FF2B5EF4-FFF2-40B4-BE49-F238E27FC236}">
                  <a16:creationId xmlns:a16="http://schemas.microsoft.com/office/drawing/2014/main" id="{93508A45-B460-6BBB-2156-6459298959A8}"/>
                </a:ext>
              </a:extLst>
            </p:cNvPr>
            <p:cNvSpPr/>
            <p:nvPr/>
          </p:nvSpPr>
          <p:spPr>
            <a:xfrm>
              <a:off x="596394" y="673935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406;p13">
              <a:extLst>
                <a:ext uri="{FF2B5EF4-FFF2-40B4-BE49-F238E27FC236}">
                  <a16:creationId xmlns:a16="http://schemas.microsoft.com/office/drawing/2014/main" id="{7C33AAC5-7823-025D-8F17-11B029582918}"/>
                </a:ext>
              </a:extLst>
            </p:cNvPr>
            <p:cNvSpPr/>
            <p:nvPr/>
          </p:nvSpPr>
          <p:spPr>
            <a:xfrm>
              <a:off x="596394" y="832879"/>
              <a:ext cx="55187" cy="55294"/>
            </a:xfrm>
            <a:custGeom>
              <a:avLst/>
              <a:gdLst/>
              <a:ahLst/>
              <a:cxnLst/>
              <a:rect l="l" t="t" r="r" b="b"/>
              <a:pathLst>
                <a:path w="517" h="518" extrusionOk="0">
                  <a:moveTo>
                    <a:pt x="243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8"/>
                    <a:pt x="243" y="518"/>
                  </a:cubicBezTo>
                  <a:cubicBezTo>
                    <a:pt x="395" y="518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407;p13">
              <a:extLst>
                <a:ext uri="{FF2B5EF4-FFF2-40B4-BE49-F238E27FC236}">
                  <a16:creationId xmlns:a16="http://schemas.microsoft.com/office/drawing/2014/main" id="{E8277614-CFBB-A553-E9E1-95A9A002A16D}"/>
                </a:ext>
              </a:extLst>
            </p:cNvPr>
            <p:cNvSpPr/>
            <p:nvPr/>
          </p:nvSpPr>
          <p:spPr>
            <a:xfrm>
              <a:off x="596394" y="995131"/>
              <a:ext cx="55187" cy="55294"/>
            </a:xfrm>
            <a:custGeom>
              <a:avLst/>
              <a:gdLst/>
              <a:ahLst/>
              <a:cxnLst/>
              <a:rect l="l" t="t" r="r" b="b"/>
              <a:pathLst>
                <a:path w="517" h="518" extrusionOk="0">
                  <a:moveTo>
                    <a:pt x="243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7"/>
                    <a:pt x="243" y="517"/>
                  </a:cubicBezTo>
                  <a:cubicBezTo>
                    <a:pt x="395" y="517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408;p13">
              <a:extLst>
                <a:ext uri="{FF2B5EF4-FFF2-40B4-BE49-F238E27FC236}">
                  <a16:creationId xmlns:a16="http://schemas.microsoft.com/office/drawing/2014/main" id="{C85835F1-E6D1-D90D-B00C-CFD2326FAC96}"/>
                </a:ext>
              </a:extLst>
            </p:cNvPr>
            <p:cNvSpPr/>
            <p:nvPr/>
          </p:nvSpPr>
          <p:spPr>
            <a:xfrm>
              <a:off x="596394" y="1154182"/>
              <a:ext cx="55187" cy="55187"/>
            </a:xfrm>
            <a:custGeom>
              <a:avLst/>
              <a:gdLst/>
              <a:ahLst/>
              <a:cxnLst/>
              <a:rect l="l" t="t" r="r" b="b"/>
              <a:pathLst>
                <a:path w="517" h="517" extrusionOk="0">
                  <a:moveTo>
                    <a:pt x="243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395"/>
                    <a:pt x="122" y="517"/>
                    <a:pt x="243" y="517"/>
                  </a:cubicBezTo>
                  <a:cubicBezTo>
                    <a:pt x="395" y="517"/>
                    <a:pt x="517" y="395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409;p13">
              <a:extLst>
                <a:ext uri="{FF2B5EF4-FFF2-40B4-BE49-F238E27FC236}">
                  <a16:creationId xmlns:a16="http://schemas.microsoft.com/office/drawing/2014/main" id="{97A93E83-5B42-A11E-6E63-68FFDE1FAD99}"/>
                </a:ext>
              </a:extLst>
            </p:cNvPr>
            <p:cNvSpPr/>
            <p:nvPr/>
          </p:nvSpPr>
          <p:spPr>
            <a:xfrm>
              <a:off x="596394" y="1313125"/>
              <a:ext cx="55187" cy="55294"/>
            </a:xfrm>
            <a:custGeom>
              <a:avLst/>
              <a:gdLst/>
              <a:ahLst/>
              <a:cxnLst/>
              <a:rect l="l" t="t" r="r" b="b"/>
              <a:pathLst>
                <a:path w="517" h="518" extrusionOk="0">
                  <a:moveTo>
                    <a:pt x="243" y="0"/>
                  </a:moveTo>
                  <a:cubicBezTo>
                    <a:pt x="122" y="0"/>
                    <a:pt x="0" y="92"/>
                    <a:pt x="0" y="244"/>
                  </a:cubicBezTo>
                  <a:cubicBezTo>
                    <a:pt x="0" y="396"/>
                    <a:pt x="122" y="517"/>
                    <a:pt x="243" y="517"/>
                  </a:cubicBezTo>
                  <a:cubicBezTo>
                    <a:pt x="395" y="517"/>
                    <a:pt x="517" y="396"/>
                    <a:pt x="517" y="244"/>
                  </a:cubicBezTo>
                  <a:cubicBezTo>
                    <a:pt x="517" y="92"/>
                    <a:pt x="395" y="0"/>
                    <a:pt x="2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410;p13">
              <a:extLst>
                <a:ext uri="{FF2B5EF4-FFF2-40B4-BE49-F238E27FC236}">
                  <a16:creationId xmlns:a16="http://schemas.microsoft.com/office/drawing/2014/main" id="{A0F1C790-3BF3-1854-630C-25F2F65E4B39}"/>
                </a:ext>
              </a:extLst>
            </p:cNvPr>
            <p:cNvSpPr/>
            <p:nvPr/>
          </p:nvSpPr>
          <p:spPr>
            <a:xfrm>
              <a:off x="596394" y="1468866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411;p13">
              <a:extLst>
                <a:ext uri="{FF2B5EF4-FFF2-40B4-BE49-F238E27FC236}">
                  <a16:creationId xmlns:a16="http://schemas.microsoft.com/office/drawing/2014/main" id="{538FB24E-BD5D-2FD8-99B7-55E67F9B1494}"/>
                </a:ext>
              </a:extLst>
            </p:cNvPr>
            <p:cNvSpPr/>
            <p:nvPr/>
          </p:nvSpPr>
          <p:spPr>
            <a:xfrm>
              <a:off x="596394" y="1627810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412;p13">
              <a:extLst>
                <a:ext uri="{FF2B5EF4-FFF2-40B4-BE49-F238E27FC236}">
                  <a16:creationId xmlns:a16="http://schemas.microsoft.com/office/drawing/2014/main" id="{2A8F16AD-66DC-EF9F-E893-23E28CF5DC42}"/>
                </a:ext>
              </a:extLst>
            </p:cNvPr>
            <p:cNvSpPr/>
            <p:nvPr/>
          </p:nvSpPr>
          <p:spPr>
            <a:xfrm>
              <a:off x="596394" y="1790062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413;p13">
              <a:extLst>
                <a:ext uri="{FF2B5EF4-FFF2-40B4-BE49-F238E27FC236}">
                  <a16:creationId xmlns:a16="http://schemas.microsoft.com/office/drawing/2014/main" id="{6361753E-F7DA-490E-1A15-6F317FAC6F02}"/>
                </a:ext>
              </a:extLst>
            </p:cNvPr>
            <p:cNvSpPr/>
            <p:nvPr/>
          </p:nvSpPr>
          <p:spPr>
            <a:xfrm>
              <a:off x="596394" y="1949006"/>
              <a:ext cx="55187" cy="55294"/>
            </a:xfrm>
            <a:custGeom>
              <a:avLst/>
              <a:gdLst/>
              <a:ahLst/>
              <a:cxnLst/>
              <a:rect l="l" t="t" r="r" b="b"/>
              <a:pathLst>
                <a:path w="517" h="518" extrusionOk="0">
                  <a:moveTo>
                    <a:pt x="243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396"/>
                    <a:pt x="122" y="518"/>
                    <a:pt x="243" y="518"/>
                  </a:cubicBezTo>
                  <a:cubicBezTo>
                    <a:pt x="395" y="518"/>
                    <a:pt x="517" y="396"/>
                    <a:pt x="517" y="275"/>
                  </a:cubicBezTo>
                  <a:cubicBezTo>
                    <a:pt x="517" y="123"/>
                    <a:pt x="395" y="1"/>
                    <a:pt x="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414;p13">
              <a:extLst>
                <a:ext uri="{FF2B5EF4-FFF2-40B4-BE49-F238E27FC236}">
                  <a16:creationId xmlns:a16="http://schemas.microsoft.com/office/drawing/2014/main" id="{52B8C03D-D9B0-915F-6244-572500DA1619}"/>
                </a:ext>
              </a:extLst>
            </p:cNvPr>
            <p:cNvSpPr/>
            <p:nvPr/>
          </p:nvSpPr>
          <p:spPr>
            <a:xfrm>
              <a:off x="427630" y="200200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415;p13">
              <a:extLst>
                <a:ext uri="{FF2B5EF4-FFF2-40B4-BE49-F238E27FC236}">
                  <a16:creationId xmlns:a16="http://schemas.microsoft.com/office/drawing/2014/main" id="{E9EDF44C-E838-F208-938F-C4D0AC4D6B37}"/>
                </a:ext>
              </a:extLst>
            </p:cNvPr>
            <p:cNvSpPr/>
            <p:nvPr/>
          </p:nvSpPr>
          <p:spPr>
            <a:xfrm>
              <a:off x="427630" y="359250"/>
              <a:ext cx="58496" cy="55187"/>
            </a:xfrm>
            <a:custGeom>
              <a:avLst/>
              <a:gdLst/>
              <a:ahLst/>
              <a:cxnLst/>
              <a:rect l="l" t="t" r="r" b="b"/>
              <a:pathLst>
                <a:path w="548" h="517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395"/>
                    <a:pt x="122" y="517"/>
                    <a:pt x="274" y="517"/>
                  </a:cubicBezTo>
                  <a:cubicBezTo>
                    <a:pt x="426" y="517"/>
                    <a:pt x="548" y="395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416;p13">
              <a:extLst>
                <a:ext uri="{FF2B5EF4-FFF2-40B4-BE49-F238E27FC236}">
                  <a16:creationId xmlns:a16="http://schemas.microsoft.com/office/drawing/2014/main" id="{E5016E70-22BB-65BE-2212-561CDDB31361}"/>
                </a:ext>
              </a:extLst>
            </p:cNvPr>
            <p:cNvSpPr/>
            <p:nvPr/>
          </p:nvSpPr>
          <p:spPr>
            <a:xfrm>
              <a:off x="427630" y="514991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7"/>
                    <a:pt x="274" y="547"/>
                  </a:cubicBezTo>
                  <a:cubicBezTo>
                    <a:pt x="426" y="547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417;p13">
              <a:extLst>
                <a:ext uri="{FF2B5EF4-FFF2-40B4-BE49-F238E27FC236}">
                  <a16:creationId xmlns:a16="http://schemas.microsoft.com/office/drawing/2014/main" id="{339DB2DF-D483-F129-F364-ECFEBC638B10}"/>
                </a:ext>
              </a:extLst>
            </p:cNvPr>
            <p:cNvSpPr/>
            <p:nvPr/>
          </p:nvSpPr>
          <p:spPr>
            <a:xfrm>
              <a:off x="427630" y="673935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418;p13">
              <a:extLst>
                <a:ext uri="{FF2B5EF4-FFF2-40B4-BE49-F238E27FC236}">
                  <a16:creationId xmlns:a16="http://schemas.microsoft.com/office/drawing/2014/main" id="{9E025813-CA43-122E-14C1-2B45249FA5B9}"/>
                </a:ext>
              </a:extLst>
            </p:cNvPr>
            <p:cNvSpPr/>
            <p:nvPr/>
          </p:nvSpPr>
          <p:spPr>
            <a:xfrm>
              <a:off x="427630" y="832879"/>
              <a:ext cx="58496" cy="55294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18"/>
                    <a:pt x="274" y="518"/>
                  </a:cubicBezTo>
                  <a:cubicBezTo>
                    <a:pt x="426" y="518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419;p13">
              <a:extLst>
                <a:ext uri="{FF2B5EF4-FFF2-40B4-BE49-F238E27FC236}">
                  <a16:creationId xmlns:a16="http://schemas.microsoft.com/office/drawing/2014/main" id="{5043A8B4-ACDB-D2CC-378C-83178A73859E}"/>
                </a:ext>
              </a:extLst>
            </p:cNvPr>
            <p:cNvSpPr/>
            <p:nvPr/>
          </p:nvSpPr>
          <p:spPr>
            <a:xfrm>
              <a:off x="427630" y="995131"/>
              <a:ext cx="58496" cy="55294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17"/>
                    <a:pt x="274" y="517"/>
                  </a:cubicBezTo>
                  <a:cubicBezTo>
                    <a:pt x="426" y="517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420;p13">
              <a:extLst>
                <a:ext uri="{FF2B5EF4-FFF2-40B4-BE49-F238E27FC236}">
                  <a16:creationId xmlns:a16="http://schemas.microsoft.com/office/drawing/2014/main" id="{2B2FD62B-3DD4-0B6B-69A0-7FDFF768890C}"/>
                </a:ext>
              </a:extLst>
            </p:cNvPr>
            <p:cNvSpPr/>
            <p:nvPr/>
          </p:nvSpPr>
          <p:spPr>
            <a:xfrm>
              <a:off x="427630" y="1154182"/>
              <a:ext cx="58496" cy="55187"/>
            </a:xfrm>
            <a:custGeom>
              <a:avLst/>
              <a:gdLst/>
              <a:ahLst/>
              <a:cxnLst/>
              <a:rect l="l" t="t" r="r" b="b"/>
              <a:pathLst>
                <a:path w="548" h="517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395"/>
                    <a:pt x="122" y="517"/>
                    <a:pt x="274" y="517"/>
                  </a:cubicBezTo>
                  <a:cubicBezTo>
                    <a:pt x="426" y="517"/>
                    <a:pt x="548" y="395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421;p13">
              <a:extLst>
                <a:ext uri="{FF2B5EF4-FFF2-40B4-BE49-F238E27FC236}">
                  <a16:creationId xmlns:a16="http://schemas.microsoft.com/office/drawing/2014/main" id="{48D98D72-A332-9056-3B70-147B8D46FB63}"/>
                </a:ext>
              </a:extLst>
            </p:cNvPr>
            <p:cNvSpPr/>
            <p:nvPr/>
          </p:nvSpPr>
          <p:spPr>
            <a:xfrm>
              <a:off x="427630" y="1313125"/>
              <a:ext cx="58496" cy="55294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0"/>
                  </a:moveTo>
                  <a:cubicBezTo>
                    <a:pt x="122" y="0"/>
                    <a:pt x="1" y="92"/>
                    <a:pt x="1" y="244"/>
                  </a:cubicBezTo>
                  <a:cubicBezTo>
                    <a:pt x="1" y="396"/>
                    <a:pt x="122" y="517"/>
                    <a:pt x="274" y="517"/>
                  </a:cubicBezTo>
                  <a:cubicBezTo>
                    <a:pt x="426" y="517"/>
                    <a:pt x="548" y="396"/>
                    <a:pt x="548" y="244"/>
                  </a:cubicBezTo>
                  <a:cubicBezTo>
                    <a:pt x="548" y="92"/>
                    <a:pt x="426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422;p13">
              <a:extLst>
                <a:ext uri="{FF2B5EF4-FFF2-40B4-BE49-F238E27FC236}">
                  <a16:creationId xmlns:a16="http://schemas.microsoft.com/office/drawing/2014/main" id="{6BCF8C0A-8233-43C8-DC60-55739B4886B8}"/>
                </a:ext>
              </a:extLst>
            </p:cNvPr>
            <p:cNvSpPr/>
            <p:nvPr/>
          </p:nvSpPr>
          <p:spPr>
            <a:xfrm>
              <a:off x="427630" y="1468866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423;p13">
              <a:extLst>
                <a:ext uri="{FF2B5EF4-FFF2-40B4-BE49-F238E27FC236}">
                  <a16:creationId xmlns:a16="http://schemas.microsoft.com/office/drawing/2014/main" id="{E8B3E2E9-A18B-E36C-B146-CDE26FEBC2DA}"/>
                </a:ext>
              </a:extLst>
            </p:cNvPr>
            <p:cNvSpPr/>
            <p:nvPr/>
          </p:nvSpPr>
          <p:spPr>
            <a:xfrm>
              <a:off x="427630" y="1627810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424;p13">
              <a:extLst>
                <a:ext uri="{FF2B5EF4-FFF2-40B4-BE49-F238E27FC236}">
                  <a16:creationId xmlns:a16="http://schemas.microsoft.com/office/drawing/2014/main" id="{6ADE8CC6-14AF-6356-C6C4-906F4E8A6EFF}"/>
                </a:ext>
              </a:extLst>
            </p:cNvPr>
            <p:cNvSpPr/>
            <p:nvPr/>
          </p:nvSpPr>
          <p:spPr>
            <a:xfrm>
              <a:off x="427630" y="1790062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425;p13">
              <a:extLst>
                <a:ext uri="{FF2B5EF4-FFF2-40B4-BE49-F238E27FC236}">
                  <a16:creationId xmlns:a16="http://schemas.microsoft.com/office/drawing/2014/main" id="{A063D444-F613-2481-3B3E-B682F69EB4C7}"/>
                </a:ext>
              </a:extLst>
            </p:cNvPr>
            <p:cNvSpPr/>
            <p:nvPr/>
          </p:nvSpPr>
          <p:spPr>
            <a:xfrm>
              <a:off x="427630" y="1949006"/>
              <a:ext cx="58496" cy="55294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1" y="123"/>
                    <a:pt x="1" y="275"/>
                  </a:cubicBezTo>
                  <a:cubicBezTo>
                    <a:pt x="1" y="396"/>
                    <a:pt x="122" y="518"/>
                    <a:pt x="274" y="518"/>
                  </a:cubicBezTo>
                  <a:cubicBezTo>
                    <a:pt x="426" y="518"/>
                    <a:pt x="548" y="396"/>
                    <a:pt x="548" y="275"/>
                  </a:cubicBezTo>
                  <a:cubicBezTo>
                    <a:pt x="548" y="123"/>
                    <a:pt x="426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" name="副標題 2">
            <a:extLst>
              <a:ext uri="{FF2B5EF4-FFF2-40B4-BE49-F238E27FC236}">
                <a16:creationId xmlns:a16="http://schemas.microsoft.com/office/drawing/2014/main" id="{0C3E54E7-08B9-089E-36DB-72DFA40BF935}"/>
              </a:ext>
            </a:extLst>
          </p:cNvPr>
          <p:cNvSpPr txBox="1">
            <a:spLocks/>
          </p:cNvSpPr>
          <p:nvPr/>
        </p:nvSpPr>
        <p:spPr>
          <a:xfrm>
            <a:off x="3437497" y="5301208"/>
            <a:ext cx="5112568" cy="832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n-US" altLang="zh-TW" sz="3200" b="1" dirty="0">
                <a:solidFill>
                  <a:schemeClr val="tx1"/>
                </a:solidFill>
              </a:rPr>
              <a:t>115</a:t>
            </a:r>
            <a:r>
              <a:rPr lang="zh-TW" altLang="en-US" sz="3200" b="1" dirty="0">
                <a:solidFill>
                  <a:schemeClr val="tx1"/>
                </a:solidFill>
              </a:rPr>
              <a:t>年</a:t>
            </a:r>
            <a:r>
              <a:rPr lang="en-US" altLang="zh-TW" sz="3200" b="1" dirty="0">
                <a:solidFill>
                  <a:schemeClr val="tx1"/>
                </a:solidFill>
              </a:rPr>
              <a:t>2</a:t>
            </a:r>
            <a:r>
              <a:rPr lang="zh-TW" altLang="en-US" sz="3200" b="1" dirty="0">
                <a:solidFill>
                  <a:schemeClr val="tx1"/>
                </a:solidFill>
              </a:rPr>
              <a:t>月</a:t>
            </a:r>
            <a:r>
              <a:rPr lang="en-US" altLang="zh-TW" sz="3200" b="1" dirty="0">
                <a:solidFill>
                  <a:schemeClr val="tx1"/>
                </a:solidFill>
              </a:rPr>
              <a:t>XX</a:t>
            </a:r>
            <a:r>
              <a:rPr lang="zh-TW" altLang="en-US" sz="3200" b="1" dirty="0">
                <a:solidFill>
                  <a:schemeClr val="tx1"/>
                </a:solidFill>
              </a:rPr>
              <a:t>日</a:t>
            </a:r>
            <a:endParaRPr lang="en-US" altLang="zh-TW" sz="3200" b="1" dirty="0">
              <a:solidFill>
                <a:schemeClr val="tx1"/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2C47697-B3DC-FC97-5B36-2947A22A6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584767"/>
            <a:ext cx="2844800" cy="365125"/>
          </a:xfrm>
        </p:spPr>
        <p:txBody>
          <a:bodyPr/>
          <a:lstStyle/>
          <a:p>
            <a:fld id="{4E1762D9-BF67-4166-A4E0-1820CE8BD53A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1</a:t>
            </a:fld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副標題 2" hidden="1">
            <a:extLst>
              <a:ext uri="{FF2B5EF4-FFF2-40B4-BE49-F238E27FC236}">
                <a16:creationId xmlns:a16="http://schemas.microsoft.com/office/drawing/2014/main" id="{A12A6CBB-271B-98CD-FFC4-C5E61172362A}"/>
              </a:ext>
            </a:extLst>
          </p:cNvPr>
          <p:cNvSpPr txBox="1">
            <a:spLocks/>
          </p:cNvSpPr>
          <p:nvPr/>
        </p:nvSpPr>
        <p:spPr>
          <a:xfrm>
            <a:off x="3539716" y="4636420"/>
            <a:ext cx="5112568" cy="832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zh-TW" altLang="en-US" sz="2800" b="1" dirty="0">
                <a:solidFill>
                  <a:srgbClr val="1F497D"/>
                </a:solidFill>
              </a:rPr>
              <a:t>財團法人商業發展研究院</a:t>
            </a:r>
            <a:endParaRPr lang="en-US" altLang="zh-TW" sz="28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30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2566A-CB11-89EF-21E6-5D711CBE6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>
            <a:extLst>
              <a:ext uri="{FF2B5EF4-FFF2-40B4-BE49-F238E27FC236}">
                <a16:creationId xmlns:a16="http://schemas.microsoft.com/office/drawing/2014/main" id="{DD7BDB71-9ED7-993D-E2DB-013DB4B7F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624"/>
            <a:ext cx="10959008" cy="7969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dirty="0"/>
              <a:t>基本資料</a:t>
            </a:r>
            <a:endParaRPr lang="zh-TW" altLang="en-US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2" name="內容版面配置區 1">
            <a:extLst>
              <a:ext uri="{FF2B5EF4-FFF2-40B4-BE49-F238E27FC236}">
                <a16:creationId xmlns:a16="http://schemas.microsoft.com/office/drawing/2014/main" id="{83A1C4ED-8ACE-53A6-533B-E5544C283B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6769505"/>
              </p:ext>
            </p:extLst>
          </p:nvPr>
        </p:nvGraphicFramePr>
        <p:xfrm>
          <a:off x="609600" y="980728"/>
          <a:ext cx="10892968" cy="540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1795033125"/>
                    </a:ext>
                  </a:extLst>
                </a:gridCol>
                <a:gridCol w="3528000">
                  <a:extLst>
                    <a:ext uri="{9D8B030D-6E8A-4147-A177-3AD203B41FA5}">
                      <a16:colId xmlns:a16="http://schemas.microsoft.com/office/drawing/2014/main" val="37594408"/>
                    </a:ext>
                  </a:extLst>
                </a:gridCol>
                <a:gridCol w="2316562">
                  <a:extLst>
                    <a:ext uri="{9D8B030D-6E8A-4147-A177-3AD203B41FA5}">
                      <a16:colId xmlns:a16="http://schemas.microsoft.com/office/drawing/2014/main" val="2288094383"/>
                    </a:ext>
                  </a:extLst>
                </a:gridCol>
                <a:gridCol w="3320406">
                  <a:extLst>
                    <a:ext uri="{9D8B030D-6E8A-4147-A177-3AD203B41FA5}">
                      <a16:colId xmlns:a16="http://schemas.microsoft.com/office/drawing/2014/main" val="2423977097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36000" algn="l"/>
                      <a:r>
                        <a:rPr lang="zh-TW" altLang="en-US" sz="2000" b="0" dirty="0"/>
                        <a:t>提案廠商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6000" algn="l"/>
                      <a:endParaRPr lang="zh-TW" altLang="en-US" sz="2000" dirty="0"/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6000" algn="l"/>
                      <a:r>
                        <a:rPr lang="zh-TW" altLang="en-US" sz="2000" dirty="0"/>
                        <a:t>產業別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6000" algn="l"/>
                      <a:endParaRPr lang="zh-TW" altLang="en-US" sz="2000" dirty="0"/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9499643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36000" algn="l"/>
                      <a:r>
                        <a:rPr lang="zh-TW" altLang="en-US" sz="2000" b="0" dirty="0"/>
                        <a:t>統一編號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6000" algn="l"/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" algn="l"/>
                      <a:r>
                        <a:rPr lang="zh-TW" altLang="en-US" sz="2000" dirty="0"/>
                        <a:t>主要產品或服務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" algn="l"/>
                      <a:endParaRPr lang="zh-TW" altLang="en-US" sz="2000"/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6467557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36000" algn="l"/>
                      <a:r>
                        <a:rPr lang="zh-TW" altLang="en-US" sz="2000" b="0" dirty="0"/>
                        <a:t>成立日期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6000" algn="l"/>
                      <a:r>
                        <a:rPr lang="zh-TW" altLang="en-US" sz="2000" dirty="0"/>
                        <a:t>　　　年　　　月　　　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" algn="l"/>
                      <a:r>
                        <a:rPr lang="en-US" altLang="zh-TW" sz="2000" dirty="0"/>
                        <a:t>114</a:t>
                      </a:r>
                      <a:r>
                        <a:rPr lang="zh-TW" altLang="en-US" sz="2000" dirty="0"/>
                        <a:t>年度營業額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" algn="l"/>
                      <a:endParaRPr lang="zh-TW" altLang="en-US" sz="2000" dirty="0"/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4969243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36000" algn="l"/>
                      <a:r>
                        <a:rPr lang="zh-TW" altLang="en-US" sz="2000" b="0" dirty="0"/>
                        <a:t>資本額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6000" algn="l"/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" algn="l"/>
                      <a:r>
                        <a:rPr lang="zh-TW" altLang="en-US" sz="2000" dirty="0"/>
                        <a:t>員工人數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" algn="l"/>
                      <a:endParaRPr lang="zh-TW" altLang="en-US" sz="2000" dirty="0"/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9156233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36000" algn="l"/>
                      <a:r>
                        <a:rPr lang="zh-TW" altLang="en-US" sz="2000" b="0" dirty="0"/>
                        <a:t>負責人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6000" algn="l"/>
                      <a:endParaRPr lang="zh-TW" altLang="en-US" sz="20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36000" algn="l"/>
                      <a:r>
                        <a:rPr lang="zh-TW" altLang="en-US" sz="2000" dirty="0"/>
                        <a:t>公司規模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/>
                      <a:r>
                        <a:rPr lang="zh-TW" altLang="en-US" sz="2000" dirty="0"/>
                        <a:t>□ 大型企業（</a:t>
                      </a:r>
                      <a:r>
                        <a:rPr lang="en-US" altLang="zh-TW" sz="2000" dirty="0"/>
                        <a:t>200</a:t>
                      </a:r>
                      <a:r>
                        <a:rPr lang="zh-TW" altLang="en-US" sz="2000" dirty="0"/>
                        <a:t>人以上）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385446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36000" algn="l"/>
                      <a:r>
                        <a:rPr lang="zh-TW" altLang="en-US" sz="2000" b="0" dirty="0"/>
                        <a:t>負責人</a:t>
                      </a:r>
                      <a:r>
                        <a:rPr lang="en-US" altLang="zh-TW" sz="2000" b="0" dirty="0"/>
                        <a:t>Email</a:t>
                      </a:r>
                      <a:endParaRPr lang="zh-TW" altLang="en-US" sz="2000" b="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6000" algn="l"/>
                      <a:endParaRPr lang="zh-TW" altLang="en-US" sz="2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l"/>
                      <a:r>
                        <a:rPr lang="zh-TW" altLang="en-US" sz="2000" dirty="0"/>
                        <a:t>□ 中小型企業（</a:t>
                      </a:r>
                      <a:r>
                        <a:rPr lang="en-US" altLang="zh-TW" sz="2000" dirty="0"/>
                        <a:t>10~199</a:t>
                      </a:r>
                      <a:r>
                        <a:rPr lang="zh-TW" altLang="en-US" sz="2000" dirty="0"/>
                        <a:t>人）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4614461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36000" algn="l"/>
                      <a:r>
                        <a:rPr lang="zh-TW" altLang="en-US" sz="2000" b="0" dirty="0"/>
                        <a:t>公司網址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/>
                      <a:endParaRPr lang="zh-TW" altLang="en-US" sz="2000" dirty="0"/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/>
                      <a:r>
                        <a:rPr lang="zh-TW" altLang="en-US" sz="2000" dirty="0"/>
                        <a:t>□ 小微型企業（</a:t>
                      </a:r>
                      <a:r>
                        <a:rPr lang="en-US" altLang="zh-TW" sz="2000" dirty="0"/>
                        <a:t>1~9</a:t>
                      </a:r>
                      <a:r>
                        <a:rPr lang="zh-TW" altLang="en-US" sz="2000" dirty="0"/>
                        <a:t>人）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624899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36000" algn="l"/>
                      <a:r>
                        <a:rPr lang="zh-TW" altLang="en-US" sz="2000" b="0" dirty="0"/>
                        <a:t>公司電話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6000" algn="l"/>
                      <a:r>
                        <a:rPr lang="zh-TW" altLang="en-US" sz="2000" dirty="0"/>
                        <a:t>（ ） 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6000" algn="l"/>
                      <a:r>
                        <a:rPr lang="zh-TW" altLang="en-US" sz="2000" dirty="0"/>
                        <a:t>公司傳真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6000" algn="l"/>
                      <a:r>
                        <a:rPr lang="zh-TW" altLang="en-US" sz="2000" dirty="0"/>
                        <a:t>（ ） 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8867938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36000" algn="l"/>
                      <a:r>
                        <a:rPr lang="zh-TW" altLang="en-US" sz="2000" b="0" dirty="0"/>
                        <a:t>聯絡人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6000" algn="l"/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" algn="l"/>
                      <a:r>
                        <a:rPr lang="zh-TW" altLang="en-US" sz="2000" dirty="0"/>
                        <a:t>聯絡人</a:t>
                      </a:r>
                      <a:r>
                        <a:rPr lang="en-US" altLang="zh-TW" sz="2000" dirty="0"/>
                        <a:t>Email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" algn="l"/>
                      <a:endParaRPr lang="zh-TW" altLang="en-US" sz="2000" dirty="0"/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5628018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36000" algn="l"/>
                      <a:r>
                        <a:rPr lang="zh-TW" altLang="en-US" sz="2000" b="0" dirty="0"/>
                        <a:t>通訊地址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36000" algn="l"/>
                      <a:r>
                        <a:rPr lang="zh-TW" altLang="en-US" sz="3000" dirty="0"/>
                        <a:t>□□□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637720"/>
                  </a:ext>
                </a:extLst>
              </a:tr>
            </a:tbl>
          </a:graphicData>
        </a:graphic>
      </p:graphicFrame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122D327-3F25-7750-BE88-07E158566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762D9-BF67-4166-A4E0-1820CE8BD53A}" type="slidenum">
              <a:rPr lang="zh-TW" altLang="en-US" sz="14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2</a:t>
            </a:fld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8271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F0557-AB68-7BFF-7BCD-B8A539394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>
            <a:extLst>
              <a:ext uri="{FF2B5EF4-FFF2-40B4-BE49-F238E27FC236}">
                <a16:creationId xmlns:a16="http://schemas.microsoft.com/office/drawing/2014/main" id="{ED583802-5869-3D79-1207-BF579048D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624"/>
            <a:ext cx="10814992" cy="7969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dirty="0"/>
              <a:t>近兩年取得及今年預計申請政府相關資源</a:t>
            </a:r>
            <a:endParaRPr lang="zh-TW" altLang="en-US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2" name="內容版面配置區 1">
            <a:extLst>
              <a:ext uri="{FF2B5EF4-FFF2-40B4-BE49-F238E27FC236}">
                <a16:creationId xmlns:a16="http://schemas.microsoft.com/office/drawing/2014/main" id="{386BAD50-F399-E25A-F703-8AB7A3465F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298568"/>
              </p:ext>
            </p:extLst>
          </p:nvPr>
        </p:nvGraphicFramePr>
        <p:xfrm>
          <a:off x="653096" y="980728"/>
          <a:ext cx="10728000" cy="533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1795033125"/>
                    </a:ext>
                  </a:extLst>
                </a:gridCol>
                <a:gridCol w="3492000">
                  <a:extLst>
                    <a:ext uri="{9D8B030D-6E8A-4147-A177-3AD203B41FA5}">
                      <a16:colId xmlns:a16="http://schemas.microsoft.com/office/drawing/2014/main" val="37594408"/>
                    </a:ext>
                  </a:extLst>
                </a:gridCol>
                <a:gridCol w="2808000">
                  <a:extLst>
                    <a:ext uri="{9D8B030D-6E8A-4147-A177-3AD203B41FA5}">
                      <a16:colId xmlns:a16="http://schemas.microsoft.com/office/drawing/2014/main" val="228809438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497865827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874428582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36000" algn="ctr"/>
                      <a:r>
                        <a:rPr lang="zh-TW" altLang="en-US" sz="2000" dirty="0"/>
                        <a:t>計畫年度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6000" algn="ctr"/>
                      <a:r>
                        <a:rPr lang="zh-TW" altLang="en-US" sz="2000" dirty="0"/>
                        <a:t>政府單位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6000" algn="ctr"/>
                      <a:r>
                        <a:rPr lang="zh-TW" altLang="en-US" sz="2000" dirty="0"/>
                        <a:t>執行期間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6000" algn="ctr"/>
                      <a:r>
                        <a:rPr lang="zh-TW" altLang="en-US" sz="2000" dirty="0"/>
                        <a:t>計畫經費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6000" algn="ctr"/>
                      <a:r>
                        <a:rPr lang="zh-TW" altLang="en-US" sz="2000" dirty="0"/>
                        <a:t>結案與否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94996438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36000" algn="ctr"/>
                      <a:endParaRPr lang="zh-TW" altLang="en-US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6000" algn="l"/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" algn="ctr"/>
                      <a:r>
                        <a:rPr lang="zh-TW" altLang="en-US" sz="2000" dirty="0"/>
                        <a:t>自　　年　　月　　日</a:t>
                      </a:r>
                      <a:endParaRPr lang="en-US" altLang="zh-TW" sz="2000" dirty="0"/>
                    </a:p>
                    <a:p>
                      <a:pPr marL="36000" algn="ctr"/>
                      <a:r>
                        <a:rPr lang="zh-TW" altLang="en-US" sz="2000" dirty="0"/>
                        <a:t>至　　年　　月　　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" algn="r"/>
                      <a:r>
                        <a:rPr lang="zh-TW" altLang="en-US" sz="2000" dirty="0"/>
                        <a:t>萬元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6000" algn="l"/>
                      <a:r>
                        <a:rPr lang="zh-TW" altLang="en-US" sz="2000" dirty="0"/>
                        <a:t>□已結案</a:t>
                      </a:r>
                      <a:br>
                        <a:rPr lang="en-US" altLang="zh-TW" sz="2000" dirty="0"/>
                      </a:br>
                      <a:r>
                        <a:rPr lang="zh-TW" altLang="en-US" sz="2000" dirty="0"/>
                        <a:t>□執行中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6467557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000" algn="ctr"/>
                      <a:r>
                        <a:rPr lang="zh-TW" altLang="en-US" sz="2000" dirty="0"/>
                        <a:t>計畫名稱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6000" algn="l"/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" algn="ctr"/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" algn="l"/>
                      <a:endParaRPr lang="zh-TW" altLang="en-US" sz="2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6000" algn="l"/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91562333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marL="36000" algn="ctr"/>
                      <a:r>
                        <a:rPr lang="zh-TW" altLang="en-US" sz="2000" dirty="0"/>
                        <a:t>計畫概述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36000" algn="l"/>
                      <a:endParaRPr lang="en-US" altLang="zh-TW" sz="2000" dirty="0"/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altLang="zh-TW" dirty="0"/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5446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000" algn="ctr"/>
                      <a:r>
                        <a:rPr lang="zh-TW" altLang="en-US" sz="2000" dirty="0"/>
                        <a:t>計畫年度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6000" algn="ctr"/>
                      <a:r>
                        <a:rPr lang="zh-TW" altLang="en-US" sz="2000" dirty="0"/>
                        <a:t>政府單位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6000" algn="ctr"/>
                      <a:r>
                        <a:rPr lang="zh-TW" altLang="en-US" sz="2000" dirty="0"/>
                        <a:t>執行期間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6000" algn="ctr"/>
                      <a:r>
                        <a:rPr lang="zh-TW" altLang="en-US" sz="2000" dirty="0"/>
                        <a:t>計畫經費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" algn="ctr"/>
                      <a:r>
                        <a:rPr lang="zh-TW" altLang="en-US" sz="2000"/>
                        <a:t>結案與否</a:t>
                      </a:r>
                      <a:endParaRPr lang="zh-TW" altLang="en-US" sz="2000" dirty="0"/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25843189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36000" algn="ctr"/>
                      <a:endParaRPr lang="zh-TW" altLang="en-US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6000" algn="l"/>
                      <a:endParaRPr lang="zh-TW" altLang="en-US" sz="2000" dirty="0"/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6000" algn="ctr"/>
                      <a:r>
                        <a:rPr lang="zh-TW" altLang="en-US" sz="2000" dirty="0"/>
                        <a:t>自　　年　　月　　日</a:t>
                      </a:r>
                      <a:endParaRPr lang="en-US" altLang="zh-TW" sz="2000" dirty="0"/>
                    </a:p>
                    <a:p>
                      <a:pPr marL="36000" algn="ctr"/>
                      <a:r>
                        <a:rPr lang="zh-TW" altLang="en-US" sz="2000" dirty="0"/>
                        <a:t>至　　年　　月　　日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6000" algn="r"/>
                      <a:r>
                        <a:rPr lang="zh-TW" altLang="en-US" sz="2000"/>
                        <a:t>萬元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" algn="l"/>
                      <a:r>
                        <a:rPr lang="zh-TW" altLang="en-US" sz="2000" dirty="0"/>
                        <a:t>□已結案</a:t>
                      </a:r>
                      <a:br>
                        <a:rPr lang="en-US" altLang="zh-TW" sz="2000" dirty="0"/>
                      </a:br>
                      <a:r>
                        <a:rPr lang="zh-TW" altLang="en-US" sz="2000" dirty="0"/>
                        <a:t>□執行中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741921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000" algn="ctr"/>
                      <a:r>
                        <a:rPr lang="zh-TW" altLang="en-US" sz="2000" dirty="0"/>
                        <a:t>計畫名稱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6000" algn="l"/>
                      <a:endParaRPr lang="zh-TW" altLang="en-US" sz="2000" dirty="0"/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6000" algn="ctr"/>
                      <a:endParaRPr lang="zh-TW" altLang="en-US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6000" algn="l"/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" algn="l"/>
                      <a:endParaRPr lang="zh-TW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581739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marL="36000" algn="ctr"/>
                      <a:r>
                        <a:rPr lang="zh-TW" altLang="en-US" sz="2000" dirty="0"/>
                        <a:t>計畫概述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36000" algn="l"/>
                      <a:endParaRPr lang="en-US" altLang="zh-TW" sz="2000" dirty="0"/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altLang="zh-TW" dirty="0"/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5321426"/>
                  </a:ext>
                </a:extLst>
              </a:tr>
            </a:tbl>
          </a:graphicData>
        </a:graphic>
      </p:graphicFrame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B16822A-138F-C8D2-A0D4-0C107311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762D9-BF67-4166-A4E0-1820CE8BD53A}" type="slidenum">
              <a:rPr lang="zh-TW" altLang="en-US" sz="14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3</a:t>
            </a:fld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4466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21648-389B-50D7-7513-341E1B18F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>
            <a:extLst>
              <a:ext uri="{FF2B5EF4-FFF2-40B4-BE49-F238E27FC236}">
                <a16:creationId xmlns:a16="http://schemas.microsoft.com/office/drawing/2014/main" id="{48AE31BB-3D22-0031-1CA9-9972FFE7D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624"/>
            <a:ext cx="10814992" cy="7969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dirty="0">
                <a:solidFill>
                  <a:sysClr val="windowText" lastClr="000000"/>
                </a:solidFill>
              </a:rPr>
              <a:t>提案計畫摘要 </a:t>
            </a:r>
            <a:r>
              <a:rPr lang="en-US" altLang="zh-TW" dirty="0">
                <a:solidFill>
                  <a:sysClr val="windowText" lastClr="000000"/>
                </a:solidFill>
              </a:rPr>
              <a:t>– </a:t>
            </a:r>
            <a:r>
              <a:rPr lang="zh-TW" altLang="en-US" dirty="0">
                <a:solidFill>
                  <a:sysClr val="windowText" lastClr="000000"/>
                </a:solidFill>
              </a:rPr>
              <a:t>專業性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33296146-7B06-9631-9FF0-93108509C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762D9-BF67-4166-A4E0-1820CE8BD53A}" type="slidenum">
              <a:rPr lang="zh-TW" altLang="en-US" sz="14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4</a:t>
            </a:fld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3">
            <a:extLst>
              <a:ext uri="{FF2B5EF4-FFF2-40B4-BE49-F238E27FC236}">
                <a16:creationId xmlns:a16="http://schemas.microsoft.com/office/drawing/2014/main" id="{28492E07-EDAA-9D19-8F0F-FF5C86D48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000298"/>
            <a:ext cx="11305256" cy="5237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/>
              <a:t>（一）貴公司的財務系統</a:t>
            </a:r>
            <a:r>
              <a:rPr lang="en-US" altLang="zh-TW" sz="2800" dirty="0"/>
              <a:t>/</a:t>
            </a:r>
            <a:r>
              <a:rPr lang="zh-TW" altLang="en-US" sz="2800" dirty="0"/>
              <a:t>工具可以解決哪些財務流程問題？</a:t>
            </a:r>
          </a:p>
        </p:txBody>
      </p:sp>
    </p:spTree>
    <p:extLst>
      <p:ext uri="{BB962C8B-B14F-4D97-AF65-F5344CB8AC3E}">
        <p14:creationId xmlns:p14="http://schemas.microsoft.com/office/powerpoint/2010/main" val="1107848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76F77-2843-8015-2EE0-5F60C123D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>
            <a:extLst>
              <a:ext uri="{FF2B5EF4-FFF2-40B4-BE49-F238E27FC236}">
                <a16:creationId xmlns:a16="http://schemas.microsoft.com/office/drawing/2014/main" id="{37D3711F-31F9-02BB-FE63-396D711B3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624"/>
            <a:ext cx="10814992" cy="7969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dirty="0">
                <a:solidFill>
                  <a:sysClr val="windowText" lastClr="000000"/>
                </a:solidFill>
              </a:rPr>
              <a:t>提案計畫摘要 </a:t>
            </a:r>
            <a:r>
              <a:rPr lang="en-US" altLang="zh-TW" dirty="0">
                <a:solidFill>
                  <a:sysClr val="windowText" lastClr="000000"/>
                </a:solidFill>
              </a:rPr>
              <a:t>– </a:t>
            </a:r>
            <a:r>
              <a:rPr lang="zh-TW" altLang="en-US" dirty="0">
                <a:solidFill>
                  <a:sysClr val="windowText" lastClr="000000"/>
                </a:solidFill>
              </a:rPr>
              <a:t>實用性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FF93E8B-641D-A890-6056-D8FC7B10A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762D9-BF67-4166-A4E0-1820CE8BD53A}" type="slidenum">
              <a:rPr lang="zh-TW" altLang="en-US" sz="14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5</a:t>
            </a:fld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3">
            <a:extLst>
              <a:ext uri="{FF2B5EF4-FFF2-40B4-BE49-F238E27FC236}">
                <a16:creationId xmlns:a16="http://schemas.microsoft.com/office/drawing/2014/main" id="{0E8ADBDC-02D5-EEF7-71A9-DB32EA1ED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000298"/>
            <a:ext cx="11305256" cy="5237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/>
              <a:t>（二）中小企業導入貴公司財務系統</a:t>
            </a:r>
            <a:r>
              <a:rPr lang="en-US" altLang="zh-TW" sz="2800" dirty="0"/>
              <a:t>/</a:t>
            </a:r>
            <a:r>
              <a:rPr lang="zh-TW" altLang="en-US" sz="2800" dirty="0"/>
              <a:t>工具的效益為何？</a:t>
            </a:r>
          </a:p>
          <a:p>
            <a:pPr marL="0" indent="0">
              <a:buNone/>
            </a:pP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0922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A476B-2037-2B49-B492-AAE1EC403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>
            <a:extLst>
              <a:ext uri="{FF2B5EF4-FFF2-40B4-BE49-F238E27FC236}">
                <a16:creationId xmlns:a16="http://schemas.microsoft.com/office/drawing/2014/main" id="{E502B7DF-4504-75C2-E37D-765A2CDE2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624"/>
            <a:ext cx="10814992" cy="7969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dirty="0">
                <a:solidFill>
                  <a:sysClr val="windowText" lastClr="000000"/>
                </a:solidFill>
              </a:rPr>
              <a:t>提案計畫摘要 </a:t>
            </a:r>
            <a:r>
              <a:rPr lang="en-US" altLang="zh-TW" dirty="0">
                <a:solidFill>
                  <a:sysClr val="windowText" lastClr="000000"/>
                </a:solidFill>
              </a:rPr>
              <a:t>– </a:t>
            </a:r>
            <a:r>
              <a:rPr lang="zh-TW" altLang="en-US" dirty="0">
                <a:solidFill>
                  <a:sysClr val="windowText" lastClr="000000"/>
                </a:solidFill>
              </a:rPr>
              <a:t>實用性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64343B5-A5FF-C79E-36F6-23BB8877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762D9-BF67-4166-A4E0-1820CE8BD53A}" type="slidenum">
              <a:rPr lang="zh-TW" altLang="en-US" sz="14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6</a:t>
            </a:fld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3">
            <a:extLst>
              <a:ext uri="{FF2B5EF4-FFF2-40B4-BE49-F238E27FC236}">
                <a16:creationId xmlns:a16="http://schemas.microsoft.com/office/drawing/2014/main" id="{70E40E04-4490-7E3F-91F5-D78EF4EBC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000298"/>
            <a:ext cx="11305256" cy="5237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/>
              <a:t>（三）貴公司的財務系統</a:t>
            </a:r>
            <a:r>
              <a:rPr lang="en-US" altLang="zh-TW" sz="2800" dirty="0"/>
              <a:t>/</a:t>
            </a:r>
            <a:r>
              <a:rPr lang="zh-TW" altLang="en-US" sz="2800" dirty="0"/>
              <a:t>工具導入個別企業的實務案例？</a:t>
            </a:r>
          </a:p>
        </p:txBody>
      </p:sp>
    </p:spTree>
    <p:extLst>
      <p:ext uri="{BB962C8B-B14F-4D97-AF65-F5344CB8AC3E}">
        <p14:creationId xmlns:p14="http://schemas.microsoft.com/office/powerpoint/2010/main" val="2164057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BCAB2-21DE-936B-B4BB-A97EFB2ED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>
            <a:extLst>
              <a:ext uri="{FF2B5EF4-FFF2-40B4-BE49-F238E27FC236}">
                <a16:creationId xmlns:a16="http://schemas.microsoft.com/office/drawing/2014/main" id="{2D9A30F8-764F-63E6-F0AD-259F77506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624"/>
            <a:ext cx="10814992" cy="7969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dirty="0">
                <a:solidFill>
                  <a:sysClr val="windowText" lastClr="000000"/>
                </a:solidFill>
              </a:rPr>
              <a:t>提案計畫摘要 </a:t>
            </a:r>
            <a:r>
              <a:rPr lang="en-US" altLang="zh-TW" dirty="0">
                <a:solidFill>
                  <a:sysClr val="windowText" lastClr="000000"/>
                </a:solidFill>
              </a:rPr>
              <a:t>– </a:t>
            </a:r>
            <a:r>
              <a:rPr lang="zh-TW" altLang="en-US" dirty="0">
                <a:solidFill>
                  <a:sysClr val="windowText" lastClr="000000"/>
                </a:solidFill>
              </a:rPr>
              <a:t>創新性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23386A2-E9BA-C8C0-44ED-FF1A3FF9C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762D9-BF67-4166-A4E0-1820CE8BD53A}" type="slidenum">
              <a:rPr lang="zh-TW" altLang="en-US" sz="14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7</a:t>
            </a:fld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3">
            <a:extLst>
              <a:ext uri="{FF2B5EF4-FFF2-40B4-BE49-F238E27FC236}">
                <a16:creationId xmlns:a16="http://schemas.microsoft.com/office/drawing/2014/main" id="{018395D8-C575-270D-B141-5849E7398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980728"/>
            <a:ext cx="11521280" cy="5237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/>
              <a:t>（四）貴公司的財務系統</a:t>
            </a:r>
            <a:r>
              <a:rPr lang="en-US" altLang="zh-TW" sz="2800" dirty="0"/>
              <a:t>/</a:t>
            </a:r>
            <a:r>
              <a:rPr lang="zh-TW" altLang="en-US" sz="2800" dirty="0"/>
              <a:t>工具應用哪些</a:t>
            </a:r>
            <a:r>
              <a:rPr lang="en-US" altLang="zh-TW" sz="2800" dirty="0"/>
              <a:t>AI</a:t>
            </a:r>
            <a:r>
              <a:rPr lang="zh-TW" altLang="en-US" sz="2800" dirty="0"/>
              <a:t>技術？是否有導入供應鏈應用？</a:t>
            </a:r>
            <a:endParaRPr lang="en-US" altLang="zh-TW" sz="2800" dirty="0"/>
          </a:p>
          <a:p>
            <a:pPr marL="0" indent="0">
              <a:buNone/>
            </a:pP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45871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53380-0A40-1E56-023F-B94DA6BEB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>
            <a:extLst>
              <a:ext uri="{FF2B5EF4-FFF2-40B4-BE49-F238E27FC236}">
                <a16:creationId xmlns:a16="http://schemas.microsoft.com/office/drawing/2014/main" id="{564F2C4A-8492-9F3D-560F-F7EAD9804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624"/>
            <a:ext cx="10814992" cy="7969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dirty="0"/>
              <a:t>其他補充資料</a:t>
            </a:r>
            <a:endParaRPr lang="zh-TW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18A758D-FF7B-3054-2DB3-737BB5E18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762D9-BF67-4166-A4E0-1820CE8BD53A}" type="slidenum">
              <a:rPr lang="zh-TW" altLang="en-US" sz="14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8</a:t>
            </a:fld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3336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E40FBB8-21A0-9C29-6669-E0F5EAE72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762D9-BF67-4166-A4E0-1820CE8BD53A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5" name="TextBox 76">
            <a:extLst>
              <a:ext uri="{FF2B5EF4-FFF2-40B4-BE49-F238E27FC236}">
                <a16:creationId xmlns:a16="http://schemas.microsoft.com/office/drawing/2014/main" id="{4D875855-F689-4100-7CDF-488264357178}"/>
              </a:ext>
            </a:extLst>
          </p:cNvPr>
          <p:cNvSpPr txBox="1"/>
          <p:nvPr/>
        </p:nvSpPr>
        <p:spPr>
          <a:xfrm>
            <a:off x="2711624" y="2924944"/>
            <a:ext cx="69487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b="1" dirty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感謝聆聽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2262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2">
      <a:majorFont>
        <a:latin typeface="微軟正黑體"/>
        <a:ea typeface="微軟正黑體"/>
        <a:cs typeface=""/>
      </a:majorFont>
      <a:minorFont>
        <a:latin typeface="微軟正黑體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僑務委員會_僑臺商共同發展_競標簡報1110302" id="{E4B5AF67-CA4F-4C86-967B-BA659FF58839}" vid="{C74FB4D4-EE9D-4ED5-818E-718AE766FE73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56207</TotalTime>
  <Words>281</Words>
  <Application>Microsoft Office PowerPoint</Application>
  <PresentationFormat>寬螢幕</PresentationFormat>
  <Paragraphs>72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3" baseType="lpstr">
      <vt:lpstr>微軟正黑體</vt:lpstr>
      <vt:lpstr>Arial</vt:lpstr>
      <vt:lpstr>Calibri</vt:lpstr>
      <vt:lpstr>Office 佈景主題</vt:lpstr>
      <vt:lpstr>115年度「中小微企業碳健檢及AI財務培力計畫」 AI財務公版教案廠商徵選計畫書</vt:lpstr>
      <vt:lpstr>基本資料</vt:lpstr>
      <vt:lpstr>近兩年取得及今年預計申請政府相關資源</vt:lpstr>
      <vt:lpstr>提案計畫摘要 – 專業性</vt:lpstr>
      <vt:lpstr>提案計畫摘要 – 實用性</vt:lpstr>
      <vt:lpstr>提案計畫摘要 – 實用性</vt:lpstr>
      <vt:lpstr>提案計畫摘要 – 創新性</vt:lpstr>
      <vt:lpstr>其他補充資料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HM</dc:creator>
  <cp:lastModifiedBy>廖慧美 商研院</cp:lastModifiedBy>
  <cp:revision>2511</cp:revision>
  <cp:lastPrinted>2025-07-27T07:45:53Z</cp:lastPrinted>
  <dcterms:created xsi:type="dcterms:W3CDTF">2022-03-04T15:13:04Z</dcterms:created>
  <dcterms:modified xsi:type="dcterms:W3CDTF">2026-02-10T07:16:28Z</dcterms:modified>
</cp:coreProperties>
</file>